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tags/tag2.xml" ContentType="application/vnd.openxmlformats-officedocument.presentationml.tags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2" r:id="rId1"/>
    <p:sldMasterId id="2147483659" r:id="rId2"/>
  </p:sldMasterIdLst>
  <p:notesMasterIdLst>
    <p:notesMasterId r:id="rId9"/>
  </p:notesMasterIdLst>
  <p:handoutMasterIdLst>
    <p:handoutMasterId r:id="rId10"/>
  </p:handoutMasterIdLst>
  <p:sldIdLst>
    <p:sldId id="268" r:id="rId3"/>
    <p:sldId id="269" r:id="rId4"/>
    <p:sldId id="262" r:id="rId5"/>
    <p:sldId id="270" r:id="rId6"/>
    <p:sldId id="265" r:id="rId7"/>
    <p:sldId id="259" r:id="rId8"/>
  </p:sldIdLst>
  <p:sldSz cx="9144000" cy="6858000" type="screen4x3"/>
  <p:notesSz cx="6858000" cy="9144000"/>
  <p:custDataLst>
    <p:tags r:id="rId11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atho" initials="" lastIdx="1" clrIdx="0"/>
  <p:cmAuthor id="1" name="SkabelonDesign" initials="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9A915C"/>
    <a:srgbClr val="C4BD9C"/>
    <a:srgbClr val="D7D3BB"/>
    <a:srgbClr val="E6C500"/>
    <a:srgbClr val="F6E067"/>
    <a:srgbClr val="F9EB99"/>
    <a:srgbClr val="666666"/>
    <a:srgbClr val="9999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494" autoAdjust="0"/>
    <p:restoredTop sz="94660"/>
  </p:normalViewPr>
  <p:slideViewPr>
    <p:cSldViewPr>
      <p:cViewPr varScale="1">
        <p:scale>
          <a:sx n="69" d="100"/>
          <a:sy n="69" d="100"/>
        </p:scale>
        <p:origin x="-5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gs" Target="tags/tag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965D8FEC-4BDE-4F2F-AA18-C733A66CF5F8}" type="datetime4">
              <a:rPr lang="en-GB"/>
              <a:pPr>
                <a:defRPr/>
              </a:pPr>
              <a:t>20 March 2012</a:t>
            </a:fld>
            <a:endParaRPr lang="en-GB"/>
          </a:p>
        </p:txBody>
      </p:sp>
      <p:sp>
        <p:nvSpPr>
          <p:cNvPr id="491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91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9EE057D4-9E5E-46F1-B989-2AB973832DF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C1644C2E-63A0-4F2E-A13D-7761227E2ED8}" type="datetime4">
              <a:rPr lang="en-GB"/>
              <a:pPr>
                <a:defRPr/>
              </a:pPr>
              <a:t>20 March 2012</a:t>
            </a:fld>
            <a:endParaRPr lang="en-US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E0BD857E-A598-4A27-A975-BF4C05E7CB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E031D302-EB09-4FE3-AA08-9CF9268AF3A7}" type="datetime4">
              <a:rPr lang="en-GB" smtClean="0">
                <a:cs typeface="Arial" charset="0"/>
              </a:rPr>
              <a:pPr/>
              <a:t>20 March 2012</a:t>
            </a:fld>
            <a:endParaRPr lang="en-US" smtClean="0">
              <a:cs typeface="Arial" charset="0"/>
            </a:endParaRPr>
          </a:p>
        </p:txBody>
      </p:sp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C9439EFC-86E2-463A-9F8E-EC148D14D97F}" type="slidenum">
              <a:rPr lang="en-US" smtClean="0">
                <a:cs typeface="Arial" charset="0"/>
              </a:rPr>
              <a:pPr/>
              <a:t>3</a:t>
            </a:fld>
            <a:endParaRPr lang="en-US" smtClean="0">
              <a:cs typeface="Arial" charset="0"/>
            </a:endParaRPr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E0CFDF9A-5617-4570-BE0E-CBAC068CCCD9}" type="datetime4">
              <a:rPr lang="en-GB" smtClean="0">
                <a:cs typeface="Arial" charset="0"/>
              </a:rPr>
              <a:pPr/>
              <a:t>20 March 2012</a:t>
            </a:fld>
            <a:endParaRPr lang="en-US" smtClean="0">
              <a:cs typeface="Arial" charset="0"/>
            </a:endParaRPr>
          </a:p>
        </p:txBody>
      </p:sp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76F0E08F-C61C-4AE5-A154-7228EAA13654}" type="slidenum">
              <a:rPr lang="en-US" smtClean="0">
                <a:cs typeface="Arial" charset="0"/>
              </a:rPr>
              <a:pPr/>
              <a:t>6</a:t>
            </a:fld>
            <a:endParaRPr lang="en-US" smtClean="0">
              <a:cs typeface="Arial" charset="0"/>
            </a:endParaRPr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mkFldAuthorName"/>
          <p:cNvSpPr txBox="1">
            <a:spLocks noChangeArrowheads="1"/>
          </p:cNvSpPr>
          <p:nvPr/>
        </p:nvSpPr>
        <p:spPr bwMode="auto">
          <a:xfrm>
            <a:off x="311150" y="5715000"/>
            <a:ext cx="4318000" cy="179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lIns="0" tIns="0" rIns="0" bIns="0" anchor="ctr"/>
          <a:lstStyle/>
          <a:p>
            <a:pPr>
              <a:spcBef>
                <a:spcPct val="50000"/>
              </a:spcBef>
              <a:defRPr/>
            </a:pPr>
            <a:r>
              <a:rPr lang="en-GB" altLang="ja-JP" sz="1300">
                <a:solidFill>
                  <a:schemeClr val="bg2">
                    <a:lumMod val="50000"/>
                  </a:schemeClr>
                </a:solidFill>
                <a:ea typeface="ＭＳ Ｐゴシック" charset="-128"/>
              </a:rPr>
              <a:t>Ole A. Flagstad</a:t>
            </a:r>
            <a:endParaRPr lang="en-GB" altLang="ja-JP" sz="1300" dirty="0">
              <a:solidFill>
                <a:schemeClr val="bg2">
                  <a:lumMod val="50000"/>
                </a:schemeClr>
              </a:solidFill>
              <a:ea typeface="ＭＳ Ｐゴシック" charset="-128"/>
            </a:endParaRPr>
          </a:p>
        </p:txBody>
      </p:sp>
      <p:sp>
        <p:nvSpPr>
          <p:cNvPr id="5" name="bmkFldInsertDate"/>
          <p:cNvSpPr txBox="1">
            <a:spLocks noChangeArrowheads="1"/>
          </p:cNvSpPr>
          <p:nvPr/>
        </p:nvSpPr>
        <p:spPr bwMode="auto">
          <a:xfrm>
            <a:off x="311150" y="5907088"/>
            <a:ext cx="2879725" cy="179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lIns="0" tIns="0" rIns="0" bIns="0" anchor="b"/>
          <a:lstStyle/>
          <a:p>
            <a:pPr>
              <a:spcBef>
                <a:spcPct val="50000"/>
              </a:spcBef>
              <a:defRPr/>
            </a:pPr>
            <a:r>
              <a:rPr lang="en-GB" altLang="ja-JP" sz="1300">
                <a:solidFill>
                  <a:schemeClr val="bg2">
                    <a:lumMod val="50000"/>
                  </a:schemeClr>
                </a:solidFill>
                <a:ea typeface="ＭＳ Ｐゴシック" charset="-128"/>
              </a:rPr>
              <a:t>Sunday 25 March 2012</a:t>
            </a:r>
            <a:endParaRPr lang="en-GB" altLang="ja-JP" sz="1300" dirty="0">
              <a:solidFill>
                <a:schemeClr val="bg2">
                  <a:lumMod val="50000"/>
                </a:schemeClr>
              </a:solidFill>
              <a:ea typeface="ＭＳ Ｐゴシック" charset="-128"/>
            </a:endParaRPr>
          </a:p>
        </p:txBody>
      </p:sp>
      <p:sp>
        <p:nvSpPr>
          <p:cNvPr id="6" name="bmkFldDocumentNumber"/>
          <p:cNvSpPr txBox="1">
            <a:spLocks noChangeArrowheads="1"/>
          </p:cNvSpPr>
          <p:nvPr/>
        </p:nvSpPr>
        <p:spPr bwMode="auto">
          <a:xfrm rot="16200000">
            <a:off x="7375525" y="1774825"/>
            <a:ext cx="3365500" cy="107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lIns="0" tIns="0" rIns="0" bIns="0" anchor="ctr"/>
          <a:lstStyle/>
          <a:p>
            <a:pPr algn="r">
              <a:spcBef>
                <a:spcPct val="50000"/>
              </a:spcBef>
              <a:defRPr/>
            </a:pPr>
            <a:endParaRPr lang="en-GB" altLang="ja-JP" sz="700">
              <a:solidFill>
                <a:srgbClr val="666666"/>
              </a:solidFill>
              <a:ea typeface="ＭＳ Ｐゴシック" charset="-128"/>
            </a:endParaRPr>
          </a:p>
        </p:txBody>
      </p:sp>
      <p:sp>
        <p:nvSpPr>
          <p:cNvPr id="7" name="bmkConfidentiality"/>
          <p:cNvSpPr txBox="1">
            <a:spLocks noChangeArrowheads="1"/>
          </p:cNvSpPr>
          <p:nvPr/>
        </p:nvSpPr>
        <p:spPr bwMode="auto">
          <a:xfrm>
            <a:off x="293688" y="6572250"/>
            <a:ext cx="4318000" cy="179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lIns="0" tIns="0" rIns="0" bIns="0" anchor="b"/>
          <a:lstStyle/>
          <a:p>
            <a:pPr>
              <a:spcBef>
                <a:spcPct val="50000"/>
              </a:spcBef>
              <a:defRPr/>
            </a:pPr>
            <a:endParaRPr lang="en-GB" altLang="ja-JP" sz="1400" b="1">
              <a:solidFill>
                <a:schemeClr val="bg2">
                  <a:lumMod val="50000"/>
                </a:schemeClr>
              </a:solidFill>
              <a:ea typeface="ＭＳ Ｐゴシック" charset="-128"/>
            </a:endParaRPr>
          </a:p>
        </p:txBody>
      </p:sp>
      <p:pic>
        <p:nvPicPr>
          <p:cNvPr id="8" name="Picture 2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26325" y="6049963"/>
            <a:ext cx="1558925" cy="655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Rectangle 6"/>
          <p:cNvPicPr preferRelativeResize="0"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3513" y="146050"/>
            <a:ext cx="8810625" cy="336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bmkDraft"/>
          <p:cNvSpPr txBox="1">
            <a:spLocks noChangeArrowheads="1"/>
          </p:cNvSpPr>
          <p:nvPr/>
        </p:nvSpPr>
        <p:spPr bwMode="auto">
          <a:xfrm>
            <a:off x="3811588" y="6281738"/>
            <a:ext cx="1511300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lIns="0" tIns="0" rIns="0" bIns="0" anchor="b"/>
          <a:lstStyle/>
          <a:p>
            <a:pPr algn="ctr">
              <a:spcBef>
                <a:spcPct val="50000"/>
              </a:spcBef>
              <a:defRPr/>
            </a:pPr>
            <a:endParaRPr lang="en-GB" altLang="ja-JP" sz="2800">
              <a:solidFill>
                <a:schemeClr val="bg2">
                  <a:lumMod val="50000"/>
                </a:schemeClr>
              </a:solidFill>
              <a:ea typeface="ＭＳ Ｐゴシック" charset="-128"/>
            </a:endParaRPr>
          </a:p>
        </p:txBody>
      </p:sp>
      <p:sp>
        <p:nvSpPr>
          <p:cNvPr id="107542" name="1"/>
          <p:cNvSpPr>
            <a:spLocks noGrp="1" noChangeArrowheads="1"/>
          </p:cNvSpPr>
          <p:nvPr>
            <p:ph type="ctrTitle"/>
          </p:nvPr>
        </p:nvSpPr>
        <p:spPr>
          <a:xfrm>
            <a:off x="146050" y="3659188"/>
            <a:ext cx="8845550" cy="993948"/>
          </a:xfrm>
        </p:spPr>
        <p:txBody>
          <a:bodyPr lIns="147600" tIns="45720" rIns="720000"/>
          <a:lstStyle>
            <a:lvl1pPr>
              <a:lnSpc>
                <a:spcPct val="80000"/>
              </a:lnSpc>
              <a:defRPr sz="330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altLang="ja-JP" noProof="0" smtClean="0"/>
              <a:t>Click to edit Master title style</a:t>
            </a:r>
            <a:endParaRPr lang="en-GB" altLang="ja-JP" noProof="0" dirty="0" smtClean="0"/>
          </a:p>
        </p:txBody>
      </p:sp>
      <p:sp>
        <p:nvSpPr>
          <p:cNvPr id="107543" name="2"/>
          <p:cNvSpPr>
            <a:spLocks noGrp="1" noChangeArrowheads="1"/>
          </p:cNvSpPr>
          <p:nvPr>
            <p:ph type="subTitle" idx="1"/>
          </p:nvPr>
        </p:nvSpPr>
        <p:spPr>
          <a:xfrm>
            <a:off x="146050" y="4680891"/>
            <a:ext cx="8845550" cy="377825"/>
          </a:xfrm>
        </p:spPr>
        <p:txBody>
          <a:bodyPr lIns="147600" tIns="46800" rIns="720000" bIns="45720"/>
          <a:lstStyle>
            <a:lvl1pPr marL="0" indent="0">
              <a:spcBef>
                <a:spcPct val="0"/>
              </a:spcBef>
              <a:spcAft>
                <a:spcPct val="0"/>
              </a:spcAft>
              <a:buFont typeface="Wingdings" pitchFamily="2" charset="2"/>
              <a:buNone/>
              <a:defRPr baseline="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altLang="ja-JP" noProof="0" dirty="0" smtClean="0"/>
              <a:t>Click to edit Master subtitle style</a:t>
            </a:r>
            <a:endParaRPr lang="en-GB" altLang="ja-JP" noProof="0" dirty="0" smtClean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46FE57-167D-4296-9A66-E797385AE57D}" type="slidenum">
              <a:rPr lang="en-GB" altLang="ja-JP"/>
              <a:pPr>
                <a:defRPr/>
              </a:pPr>
              <a:t>‹#›</a:t>
            </a:fld>
            <a:endParaRPr lang="en-GB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135063"/>
            <a:ext cx="4343400" cy="4905375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35063"/>
            <a:ext cx="4343400" cy="4905375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5F96A4-8F1A-43F3-8D25-69BCA6B15BB8}" type="slidenum">
              <a:rPr lang="en-GB" altLang="ja-JP"/>
              <a:pPr>
                <a:defRPr/>
              </a:pPr>
              <a:t>‹#›</a:t>
            </a:fld>
            <a:endParaRPr lang="en-GB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5C6409-7AB6-4061-A822-438E9AEE6114}" type="slidenum">
              <a:rPr lang="en-GB" altLang="ja-JP"/>
              <a:pPr>
                <a:defRPr/>
              </a:pPr>
              <a:t>‹#›</a:t>
            </a:fld>
            <a:endParaRPr lang="en-GB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34673F-5B71-4AB0-BE52-AAC051442DEF}" type="slidenum">
              <a:rPr lang="en-GB" altLang="ja-JP"/>
              <a:pPr>
                <a:defRPr/>
              </a:pPr>
              <a:t>‹#›</a:t>
            </a:fld>
            <a:endParaRPr lang="en-GB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6947CD-C673-4F64-B730-F8B054BB0B12}" type="slidenum">
              <a:rPr lang="en-GB" altLang="ja-JP"/>
              <a:pPr>
                <a:defRPr/>
              </a:pPr>
              <a:t>‹#›</a:t>
            </a:fld>
            <a:endParaRPr lang="en-GB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504" name="bmkFldPresentationTitle"/>
          <p:cNvSpPr txBox="1">
            <a:spLocks noChangeArrowheads="1"/>
          </p:cNvSpPr>
          <p:nvPr/>
        </p:nvSpPr>
        <p:spPr bwMode="auto">
          <a:xfrm>
            <a:off x="152400" y="6316663"/>
            <a:ext cx="3238500" cy="107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lIns="0" tIns="0" rIns="0" bIns="0" anchor="ctr"/>
          <a:lstStyle/>
          <a:p>
            <a:pPr>
              <a:spcBef>
                <a:spcPct val="50000"/>
              </a:spcBef>
              <a:defRPr/>
            </a:pPr>
            <a:r>
              <a:rPr lang="en-US" altLang="ja-JP" sz="700">
                <a:solidFill>
                  <a:srgbClr val="666666"/>
                </a:solidFill>
                <a:ea typeface="ＭＳ Ｐゴシック" charset="-128"/>
              </a:rPr>
              <a:t>Interaction and streamlining of the accreditation process</a:t>
            </a:r>
            <a:endParaRPr lang="en-GB" altLang="ja-JP" sz="700">
              <a:solidFill>
                <a:srgbClr val="666666"/>
              </a:solidFill>
              <a:ea typeface="ＭＳ Ｐゴシック" charset="-128"/>
            </a:endParaRPr>
          </a:p>
        </p:txBody>
      </p:sp>
      <p:sp>
        <p:nvSpPr>
          <p:cNvPr id="106505" name="bmkFld2InsertDate"/>
          <p:cNvSpPr txBox="1">
            <a:spLocks noChangeArrowheads="1"/>
          </p:cNvSpPr>
          <p:nvPr/>
        </p:nvSpPr>
        <p:spPr bwMode="auto">
          <a:xfrm>
            <a:off x="152400" y="6465888"/>
            <a:ext cx="3238500" cy="107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lIns="0" tIns="0" rIns="0" bIns="0" anchor="ctr"/>
          <a:lstStyle/>
          <a:p>
            <a:pPr>
              <a:spcBef>
                <a:spcPct val="50000"/>
              </a:spcBef>
              <a:defRPr/>
            </a:pPr>
            <a:r>
              <a:rPr lang="en-GB" altLang="ja-JP" sz="700">
                <a:solidFill>
                  <a:srgbClr val="666666"/>
                </a:solidFill>
                <a:ea typeface="ＭＳ Ｐゴシック" charset="-128"/>
              </a:rPr>
              <a:t>Sunday 25 March 2012</a:t>
            </a:r>
            <a:endParaRPr lang="en-GB" altLang="ja-JP" sz="700" dirty="0">
              <a:solidFill>
                <a:srgbClr val="666666"/>
              </a:solidFill>
              <a:ea typeface="ＭＳ Ｐゴシック" charset="-128"/>
            </a:endParaRPr>
          </a:p>
        </p:txBody>
      </p:sp>
      <p:sp>
        <p:nvSpPr>
          <p:cNvPr id="106506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91025" y="6616700"/>
            <a:ext cx="360363" cy="107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700" smtClean="0">
                <a:solidFill>
                  <a:schemeClr val="bg2">
                    <a:lumMod val="50000"/>
                  </a:schemeClr>
                </a:solidFill>
                <a:ea typeface="ＭＳ Ｐゴシック" charset="-128"/>
                <a:cs typeface="Arial" charset="0"/>
              </a:defRPr>
            </a:lvl1pPr>
          </a:lstStyle>
          <a:p>
            <a:pPr>
              <a:defRPr/>
            </a:pPr>
            <a:fld id="{5524A099-6268-4613-B144-F2ECC8F58373}" type="slidenum">
              <a:rPr lang="en-GB" altLang="ja-JP"/>
              <a:pPr>
                <a:defRPr/>
              </a:pPr>
              <a:t>‹#›</a:t>
            </a:fld>
            <a:endParaRPr lang="en-GB" altLang="ja-JP"/>
          </a:p>
        </p:txBody>
      </p:sp>
      <p:sp>
        <p:nvSpPr>
          <p:cNvPr id="1029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1135063"/>
            <a:ext cx="8839200" cy="4905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61200" tIns="0" rIns="6120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  <a:endParaRPr lang="en-GB" altLang="ja-JP" smtClean="0"/>
          </a:p>
        </p:txBody>
      </p:sp>
      <p:sp>
        <p:nvSpPr>
          <p:cNvPr id="1030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142875"/>
            <a:ext cx="8839200" cy="750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57600" tIns="0" rIns="5760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Click to edit Master title style</a:t>
            </a:r>
            <a:endParaRPr lang="en-GB" altLang="ja-JP" smtClean="0"/>
          </a:p>
        </p:txBody>
      </p:sp>
      <p:sp>
        <p:nvSpPr>
          <p:cNvPr id="106509" name="Line 13"/>
          <p:cNvSpPr>
            <a:spLocks noChangeShapeType="1"/>
          </p:cNvSpPr>
          <p:nvPr/>
        </p:nvSpPr>
        <p:spPr bwMode="auto">
          <a:xfrm>
            <a:off x="152400" y="987425"/>
            <a:ext cx="8839200" cy="0"/>
          </a:xfrm>
          <a:prstGeom prst="line">
            <a:avLst/>
          </a:prstGeom>
          <a:noFill/>
          <a:ln w="6350">
            <a:solidFill>
              <a:srgbClr val="99999E"/>
            </a:solidFill>
            <a:round/>
            <a:headEnd/>
            <a:tailEnd/>
          </a:ln>
          <a:effectLst/>
          <a:extLst>
            <a:ext uri="{909E8E84-426E-40DD-AFC4-6F175D3DCCD1}"/>
            <a:ext uri="{AF507438-7753-43E0-B8FC-AC1667EBCBE1}"/>
          </a:extLst>
        </p:spPr>
        <p:txBody>
          <a:bodyPr lIns="72000" rIns="72000" anchor="ctr"/>
          <a:lstStyle/>
          <a:p>
            <a:pPr>
              <a:defRPr/>
            </a:pPr>
            <a:endParaRPr lang="en-GB">
              <a:cs typeface="+mn-cs"/>
            </a:endParaRPr>
          </a:p>
        </p:txBody>
      </p:sp>
      <p:sp>
        <p:nvSpPr>
          <p:cNvPr id="106510" name="Line 14"/>
          <p:cNvSpPr>
            <a:spLocks noChangeShapeType="1"/>
          </p:cNvSpPr>
          <p:nvPr/>
        </p:nvSpPr>
        <p:spPr bwMode="auto">
          <a:xfrm>
            <a:off x="152400" y="6191250"/>
            <a:ext cx="8839200" cy="0"/>
          </a:xfrm>
          <a:prstGeom prst="line">
            <a:avLst/>
          </a:prstGeom>
          <a:noFill/>
          <a:ln w="6350">
            <a:solidFill>
              <a:srgbClr val="99999E"/>
            </a:solidFill>
            <a:round/>
            <a:headEnd/>
            <a:tailEnd/>
          </a:ln>
          <a:effectLst/>
          <a:extLst>
            <a:ext uri="{909E8E84-426E-40DD-AFC4-6F175D3DCCD1}"/>
            <a:ext uri="{AF507438-7753-43E0-B8FC-AC1667EBCBE1}"/>
          </a:extLst>
        </p:spPr>
        <p:txBody>
          <a:bodyPr lIns="72000" tIns="46800" rIns="72000" bIns="46800"/>
          <a:lstStyle/>
          <a:p>
            <a:pPr>
              <a:defRPr/>
            </a:pPr>
            <a:endParaRPr lang="en-GB">
              <a:cs typeface="+mn-cs"/>
            </a:endParaRPr>
          </a:p>
        </p:txBody>
      </p:sp>
      <p:pic>
        <p:nvPicPr>
          <p:cNvPr id="1033" name="Picture 15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8120063" y="6342063"/>
            <a:ext cx="855662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512" name="bmkDraft2"/>
          <p:cNvSpPr txBox="1">
            <a:spLocks noChangeArrowheads="1"/>
          </p:cNvSpPr>
          <p:nvPr/>
        </p:nvSpPr>
        <p:spPr bwMode="auto">
          <a:xfrm>
            <a:off x="3811588" y="6046788"/>
            <a:ext cx="1511300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lIns="0" tIns="0" rIns="0" bIns="0" anchor="b"/>
          <a:lstStyle/>
          <a:p>
            <a:pPr algn="ctr">
              <a:spcBef>
                <a:spcPct val="50000"/>
              </a:spcBef>
              <a:defRPr/>
            </a:pPr>
            <a:endParaRPr lang="en-GB" altLang="ja-JP" sz="2000">
              <a:ea typeface="ＭＳ Ｐゴシック" charset="-128"/>
            </a:endParaRPr>
          </a:p>
        </p:txBody>
      </p:sp>
      <p:sp>
        <p:nvSpPr>
          <p:cNvPr id="106513" name="bmkConfidentiality2"/>
          <p:cNvSpPr txBox="1">
            <a:spLocks noChangeArrowheads="1"/>
          </p:cNvSpPr>
          <p:nvPr/>
        </p:nvSpPr>
        <p:spPr bwMode="auto">
          <a:xfrm>
            <a:off x="152400" y="6030913"/>
            <a:ext cx="3022600" cy="144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lIns="0" tIns="0" rIns="0" bIns="0" anchor="b"/>
          <a:lstStyle/>
          <a:p>
            <a:pPr>
              <a:spcBef>
                <a:spcPct val="50000"/>
              </a:spcBef>
              <a:defRPr/>
            </a:pPr>
            <a:endParaRPr lang="en-GB" altLang="ja-JP" sz="700" b="1">
              <a:solidFill>
                <a:srgbClr val="666666"/>
              </a:solidFill>
              <a:ea typeface="ＭＳ Ｐゴシック" charset="-128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67" r:id="rId2"/>
    <p:sldLayoutId id="2147483666" r:id="rId3"/>
    <p:sldLayoutId id="2147483665" r:id="rId4"/>
    <p:sldLayoutId id="2147483664" r:id="rId5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Times New Roman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Times New Roman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Times New Roman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Times New Roman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Times New Roman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Times New Roman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Times New Roman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Times New Roman" pitchFamily="18" charset="0"/>
        </a:defRPr>
      </a:lvl9pPr>
    </p:titleStyle>
    <p:bodyStyle>
      <a:lvl1pPr marL="184150" indent="-184150" algn="l" rtl="0" fontAlgn="base">
        <a:spcBef>
          <a:spcPct val="40000"/>
        </a:spcBef>
        <a:spcAft>
          <a:spcPct val="20000"/>
        </a:spcAft>
        <a:buClr>
          <a:schemeClr val="tx1"/>
        </a:buClr>
        <a:buFont typeface="Wingdings" pitchFamily="2" charset="2"/>
        <a:buChar char="§"/>
        <a:defRPr>
          <a:solidFill>
            <a:schemeClr val="tx2"/>
          </a:solidFill>
          <a:latin typeface="+mn-lt"/>
          <a:ea typeface="+mn-ea"/>
          <a:cs typeface="+mn-cs"/>
        </a:defRPr>
      </a:lvl1pPr>
      <a:lvl2pPr marL="354013" indent="-168275" algn="l" rtl="0" fontAlgn="base">
        <a:spcBef>
          <a:spcPct val="0"/>
        </a:spcBef>
        <a:spcAft>
          <a:spcPct val="20000"/>
        </a:spcAft>
        <a:buClr>
          <a:schemeClr val="tx1"/>
        </a:buClr>
        <a:buFont typeface="Times New Roman" pitchFamily="18" charset="0"/>
        <a:buChar char="-"/>
        <a:defRPr sz="1600">
          <a:solidFill>
            <a:schemeClr val="tx2"/>
          </a:solidFill>
          <a:latin typeface="+mn-lt"/>
        </a:defRPr>
      </a:lvl2pPr>
      <a:lvl3pPr marL="546100" indent="-190500" algn="l" rtl="0" fontAlgn="base">
        <a:spcBef>
          <a:spcPct val="0"/>
        </a:spcBef>
        <a:spcAft>
          <a:spcPct val="20000"/>
        </a:spcAft>
        <a:buClr>
          <a:schemeClr val="tx1"/>
        </a:buClr>
        <a:buFont typeface="Times New Roman" pitchFamily="18" charset="0"/>
        <a:buChar char="-"/>
        <a:defRPr sz="1400">
          <a:solidFill>
            <a:schemeClr val="tx2"/>
          </a:solidFill>
          <a:latin typeface="+mn-lt"/>
        </a:defRPr>
      </a:lvl3pPr>
      <a:lvl4pPr marL="722313" indent="-174625" algn="l" rtl="0" fontAlgn="base">
        <a:spcBef>
          <a:spcPct val="0"/>
        </a:spcBef>
        <a:spcAft>
          <a:spcPct val="20000"/>
        </a:spcAft>
        <a:buClr>
          <a:schemeClr val="tx1"/>
        </a:buClr>
        <a:buFont typeface="Times New Roman" pitchFamily="18" charset="0"/>
        <a:buChar char="-"/>
        <a:defRPr sz="1400">
          <a:solidFill>
            <a:schemeClr val="tx2"/>
          </a:solidFill>
          <a:latin typeface="+mn-lt"/>
        </a:defRPr>
      </a:lvl4pPr>
      <a:lvl5pPr marL="906463" indent="-182563" algn="l" rtl="0" fontAlgn="base">
        <a:spcBef>
          <a:spcPct val="0"/>
        </a:spcBef>
        <a:spcAft>
          <a:spcPct val="20000"/>
        </a:spcAft>
        <a:buClr>
          <a:schemeClr val="tx1"/>
        </a:buClr>
        <a:buFont typeface="Times New Roman" pitchFamily="18" charset="0"/>
        <a:buChar char="-"/>
        <a:defRPr sz="1400">
          <a:solidFill>
            <a:schemeClr val="tx2"/>
          </a:solidFill>
          <a:latin typeface="+mn-lt"/>
        </a:defRPr>
      </a:lvl5pPr>
      <a:lvl6pPr marL="1363663" indent="-182563" algn="l" rtl="0" eaLnBrk="1" fontAlgn="base" hangingPunct="1">
        <a:spcBef>
          <a:spcPct val="0"/>
        </a:spcBef>
        <a:spcAft>
          <a:spcPct val="20000"/>
        </a:spcAft>
        <a:buClr>
          <a:schemeClr val="tx1"/>
        </a:buClr>
        <a:buFont typeface="Times New Roman" pitchFamily="18" charset="0"/>
        <a:buChar char="-"/>
        <a:defRPr sz="1400">
          <a:solidFill>
            <a:schemeClr val="tx2"/>
          </a:solidFill>
          <a:latin typeface="+mn-lt"/>
        </a:defRPr>
      </a:lvl6pPr>
      <a:lvl7pPr marL="1820863" indent="-182563" algn="l" rtl="0" eaLnBrk="1" fontAlgn="base" hangingPunct="1">
        <a:spcBef>
          <a:spcPct val="0"/>
        </a:spcBef>
        <a:spcAft>
          <a:spcPct val="20000"/>
        </a:spcAft>
        <a:buClr>
          <a:schemeClr val="tx1"/>
        </a:buClr>
        <a:buFont typeface="Times New Roman" pitchFamily="18" charset="0"/>
        <a:buChar char="-"/>
        <a:defRPr sz="1400">
          <a:solidFill>
            <a:schemeClr val="tx2"/>
          </a:solidFill>
          <a:latin typeface="+mn-lt"/>
        </a:defRPr>
      </a:lvl7pPr>
      <a:lvl8pPr marL="2278063" indent="-182563" algn="l" rtl="0" eaLnBrk="1" fontAlgn="base" hangingPunct="1">
        <a:spcBef>
          <a:spcPct val="0"/>
        </a:spcBef>
        <a:spcAft>
          <a:spcPct val="20000"/>
        </a:spcAft>
        <a:buClr>
          <a:schemeClr val="tx1"/>
        </a:buClr>
        <a:buFont typeface="Times New Roman" pitchFamily="18" charset="0"/>
        <a:buChar char="-"/>
        <a:defRPr sz="1400">
          <a:solidFill>
            <a:schemeClr val="tx2"/>
          </a:solidFill>
          <a:latin typeface="+mn-lt"/>
        </a:defRPr>
      </a:lvl8pPr>
      <a:lvl9pPr marL="2735263" indent="-182563" algn="l" rtl="0" eaLnBrk="1" fontAlgn="base" hangingPunct="1">
        <a:spcBef>
          <a:spcPct val="0"/>
        </a:spcBef>
        <a:spcAft>
          <a:spcPct val="20000"/>
        </a:spcAft>
        <a:buClr>
          <a:schemeClr val="tx1"/>
        </a:buClr>
        <a:buFont typeface="Times New Roman" pitchFamily="18" charset="0"/>
        <a:buChar char="-"/>
        <a:defRPr sz="1400">
          <a:solidFill>
            <a:schemeClr val="tx2"/>
          </a:solidFill>
          <a:latin typeface="+mn-lt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1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120063" y="6342063"/>
            <a:ext cx="855662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6019" name="bmkFld4PresentationTitle"/>
          <p:cNvSpPr txBox="1">
            <a:spLocks noChangeArrowheads="1"/>
          </p:cNvSpPr>
          <p:nvPr/>
        </p:nvSpPr>
        <p:spPr bwMode="auto">
          <a:xfrm>
            <a:off x="152400" y="6316663"/>
            <a:ext cx="3238500" cy="107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lIns="0" tIns="0" rIns="0" bIns="0" anchor="ctr"/>
          <a:lstStyle/>
          <a:p>
            <a:pPr>
              <a:spcBef>
                <a:spcPct val="50000"/>
              </a:spcBef>
              <a:defRPr/>
            </a:pPr>
            <a:r>
              <a:rPr lang="en-US" altLang="ja-JP" sz="700">
                <a:solidFill>
                  <a:srgbClr val="666666"/>
                </a:solidFill>
                <a:ea typeface="ＭＳ Ｐゴシック" charset="-128"/>
              </a:rPr>
              <a:t>Interaction and streamlining of the accreditation process</a:t>
            </a:r>
            <a:endParaRPr lang="en-GB" altLang="ja-JP" sz="700">
              <a:solidFill>
                <a:srgbClr val="666666"/>
              </a:solidFill>
              <a:ea typeface="ＭＳ Ｐゴシック" charset="-128"/>
            </a:endParaRPr>
          </a:p>
        </p:txBody>
      </p:sp>
      <p:sp>
        <p:nvSpPr>
          <p:cNvPr id="86021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91025" y="6616700"/>
            <a:ext cx="360363" cy="107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700">
                <a:solidFill>
                  <a:srgbClr val="666666"/>
                </a:solidFill>
                <a:ea typeface="ＭＳ Ｐゴシック" charset="-128"/>
                <a:cs typeface="Arial" charset="0"/>
              </a:defRPr>
            </a:lvl1pPr>
          </a:lstStyle>
          <a:p>
            <a:pPr>
              <a:defRPr/>
            </a:pPr>
            <a:fld id="{96082505-B3A4-47D6-BF9E-CB50D6883DE9}" type="slidenum">
              <a:rPr lang="en-GB" altLang="ja-JP"/>
              <a:pPr>
                <a:defRPr/>
              </a:pPr>
              <a:t>‹#›</a:t>
            </a:fld>
            <a:endParaRPr lang="en-GB" altLang="ja-JP"/>
          </a:p>
        </p:txBody>
      </p:sp>
      <p:sp>
        <p:nvSpPr>
          <p:cNvPr id="7173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1135063"/>
            <a:ext cx="8839200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61200" tIns="0" rIns="6120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ja-JP" smtClean="0"/>
              <a:t>Click to edit Master text styles</a:t>
            </a:r>
          </a:p>
          <a:p>
            <a:pPr lvl="1"/>
            <a:r>
              <a:rPr lang="en-GB" altLang="ja-JP" smtClean="0"/>
              <a:t>Second level</a:t>
            </a:r>
          </a:p>
          <a:p>
            <a:pPr lvl="2"/>
            <a:r>
              <a:rPr lang="en-GB" altLang="ja-JP" smtClean="0"/>
              <a:t>Third level</a:t>
            </a:r>
          </a:p>
          <a:p>
            <a:pPr lvl="3"/>
            <a:r>
              <a:rPr lang="en-GB" altLang="ja-JP" smtClean="0"/>
              <a:t>Fourth level</a:t>
            </a:r>
          </a:p>
          <a:p>
            <a:pPr lvl="4"/>
            <a:r>
              <a:rPr lang="en-GB" altLang="ja-JP" smtClean="0"/>
              <a:t>Fifth level</a:t>
            </a:r>
          </a:p>
        </p:txBody>
      </p:sp>
      <p:sp>
        <p:nvSpPr>
          <p:cNvPr id="7174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142875"/>
            <a:ext cx="8839200" cy="750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57600" tIns="0" rIns="5760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ja-JP" smtClean="0"/>
              <a:t>Click to edit Master title style</a:t>
            </a:r>
          </a:p>
        </p:txBody>
      </p:sp>
      <p:sp>
        <p:nvSpPr>
          <p:cNvPr id="86024" name="Line 8"/>
          <p:cNvSpPr>
            <a:spLocks noChangeShapeType="1"/>
          </p:cNvSpPr>
          <p:nvPr/>
        </p:nvSpPr>
        <p:spPr bwMode="auto">
          <a:xfrm>
            <a:off x="152400" y="987425"/>
            <a:ext cx="8839200" cy="0"/>
          </a:xfrm>
          <a:prstGeom prst="line">
            <a:avLst/>
          </a:prstGeom>
          <a:noFill/>
          <a:ln w="6350">
            <a:solidFill>
              <a:srgbClr val="99999E"/>
            </a:solidFill>
            <a:round/>
            <a:headEnd/>
            <a:tailEnd/>
          </a:ln>
          <a:effectLst/>
          <a:extLst>
            <a:ext uri="{909E8E84-426E-40DD-AFC4-6F175D3DCCD1}"/>
            <a:ext uri="{AF507438-7753-43E0-B8FC-AC1667EBCBE1}"/>
          </a:extLst>
        </p:spPr>
        <p:txBody>
          <a:bodyPr lIns="72000" rIns="72000" anchor="ctr"/>
          <a:lstStyle/>
          <a:p>
            <a:pPr>
              <a:defRPr/>
            </a:pPr>
            <a:endParaRPr lang="en-GB">
              <a:cs typeface="+mn-cs"/>
            </a:endParaRPr>
          </a:p>
        </p:txBody>
      </p:sp>
      <p:sp>
        <p:nvSpPr>
          <p:cNvPr id="86025" name="Line 9"/>
          <p:cNvSpPr>
            <a:spLocks noChangeShapeType="1"/>
          </p:cNvSpPr>
          <p:nvPr/>
        </p:nvSpPr>
        <p:spPr bwMode="auto">
          <a:xfrm>
            <a:off x="152400" y="6191250"/>
            <a:ext cx="8839200" cy="0"/>
          </a:xfrm>
          <a:prstGeom prst="line">
            <a:avLst/>
          </a:prstGeom>
          <a:noFill/>
          <a:ln w="6350">
            <a:solidFill>
              <a:srgbClr val="99999E"/>
            </a:solidFill>
            <a:round/>
            <a:headEnd/>
            <a:tailEnd/>
          </a:ln>
          <a:effectLst/>
          <a:extLst>
            <a:ext uri="{909E8E84-426E-40DD-AFC4-6F175D3DCCD1}"/>
            <a:ext uri="{AF507438-7753-43E0-B8FC-AC1667EBCBE1}"/>
          </a:extLst>
        </p:spPr>
        <p:txBody>
          <a:bodyPr lIns="72000" tIns="46800" rIns="72000" bIns="46800"/>
          <a:lstStyle/>
          <a:p>
            <a:pPr>
              <a:defRPr/>
            </a:pPr>
            <a:endParaRPr lang="en-GB">
              <a:cs typeface="+mn-cs"/>
            </a:endParaRPr>
          </a:p>
        </p:txBody>
      </p:sp>
      <p:sp>
        <p:nvSpPr>
          <p:cNvPr id="86027" name="bmkDraft3"/>
          <p:cNvSpPr txBox="1">
            <a:spLocks noChangeArrowheads="1"/>
          </p:cNvSpPr>
          <p:nvPr/>
        </p:nvSpPr>
        <p:spPr bwMode="auto">
          <a:xfrm>
            <a:off x="3811588" y="6046788"/>
            <a:ext cx="1511300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lIns="0" tIns="0" rIns="0" bIns="0" anchor="b"/>
          <a:lstStyle/>
          <a:p>
            <a:pPr algn="ctr">
              <a:spcBef>
                <a:spcPct val="50000"/>
              </a:spcBef>
              <a:defRPr/>
            </a:pPr>
            <a:endParaRPr lang="en-GB" altLang="ja-JP" sz="2000">
              <a:ea typeface="ＭＳ Ｐゴシック" charset="-128"/>
            </a:endParaRPr>
          </a:p>
        </p:txBody>
      </p:sp>
      <p:sp>
        <p:nvSpPr>
          <p:cNvPr id="86028" name="bmkConfidentiality3"/>
          <p:cNvSpPr txBox="1">
            <a:spLocks noChangeArrowheads="1"/>
          </p:cNvSpPr>
          <p:nvPr/>
        </p:nvSpPr>
        <p:spPr bwMode="auto">
          <a:xfrm>
            <a:off x="152400" y="6030913"/>
            <a:ext cx="3022600" cy="144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lIns="0" tIns="0" rIns="0" bIns="0" anchor="b"/>
          <a:lstStyle/>
          <a:p>
            <a:pPr>
              <a:spcBef>
                <a:spcPct val="50000"/>
              </a:spcBef>
              <a:defRPr/>
            </a:pPr>
            <a:endParaRPr lang="en-GB" altLang="ja-JP" sz="700" b="1">
              <a:solidFill>
                <a:srgbClr val="666666"/>
              </a:solidFill>
              <a:ea typeface="ＭＳ Ｐゴシック" charset="-128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800">
          <a:solidFill>
            <a:srgbClr val="0434B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800">
          <a:solidFill>
            <a:srgbClr val="0434B1"/>
          </a:solidFill>
          <a:latin typeface="Times New Roman" pitchFamily="18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800">
          <a:solidFill>
            <a:srgbClr val="0434B1"/>
          </a:solidFill>
          <a:latin typeface="Times New Roman" pitchFamily="18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800">
          <a:solidFill>
            <a:srgbClr val="0434B1"/>
          </a:solidFill>
          <a:latin typeface="Times New Roman" pitchFamily="18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800">
          <a:solidFill>
            <a:srgbClr val="0434B1"/>
          </a:solidFill>
          <a:latin typeface="Times New Roman" pitchFamily="18" charset="0"/>
        </a:defRPr>
      </a:lvl5pPr>
      <a:lvl6pPr marL="457200" algn="l" rtl="0" fontAlgn="base">
        <a:lnSpc>
          <a:spcPct val="85000"/>
        </a:lnSpc>
        <a:spcBef>
          <a:spcPct val="0"/>
        </a:spcBef>
        <a:spcAft>
          <a:spcPct val="0"/>
        </a:spcAft>
        <a:defRPr sz="2800">
          <a:solidFill>
            <a:srgbClr val="0434B1"/>
          </a:solidFill>
          <a:latin typeface="Times New Roman" pitchFamily="18" charset="0"/>
        </a:defRPr>
      </a:lvl6pPr>
      <a:lvl7pPr marL="914400" algn="l" rtl="0" fontAlgn="base">
        <a:lnSpc>
          <a:spcPct val="85000"/>
        </a:lnSpc>
        <a:spcBef>
          <a:spcPct val="0"/>
        </a:spcBef>
        <a:spcAft>
          <a:spcPct val="0"/>
        </a:spcAft>
        <a:defRPr sz="2800">
          <a:solidFill>
            <a:srgbClr val="0434B1"/>
          </a:solidFill>
          <a:latin typeface="Times New Roman" pitchFamily="18" charset="0"/>
        </a:defRPr>
      </a:lvl7pPr>
      <a:lvl8pPr marL="1371600" algn="l" rtl="0" fontAlgn="base">
        <a:lnSpc>
          <a:spcPct val="85000"/>
        </a:lnSpc>
        <a:spcBef>
          <a:spcPct val="0"/>
        </a:spcBef>
        <a:spcAft>
          <a:spcPct val="0"/>
        </a:spcAft>
        <a:defRPr sz="2800">
          <a:solidFill>
            <a:srgbClr val="0434B1"/>
          </a:solidFill>
          <a:latin typeface="Times New Roman" pitchFamily="18" charset="0"/>
        </a:defRPr>
      </a:lvl8pPr>
      <a:lvl9pPr marL="1828800" algn="l" rtl="0" fontAlgn="base">
        <a:lnSpc>
          <a:spcPct val="85000"/>
        </a:lnSpc>
        <a:spcBef>
          <a:spcPct val="0"/>
        </a:spcBef>
        <a:spcAft>
          <a:spcPct val="0"/>
        </a:spcAft>
        <a:defRPr sz="2800">
          <a:solidFill>
            <a:srgbClr val="0434B1"/>
          </a:solidFill>
          <a:latin typeface="Times New Roman" pitchFamily="18" charset="0"/>
        </a:defRPr>
      </a:lvl9pPr>
    </p:titleStyle>
    <p:bodyStyle>
      <a:lvl1pPr marL="185738" indent="-185738" algn="l" rtl="0" eaLnBrk="0" fontAlgn="base" hangingPunct="0">
        <a:lnSpc>
          <a:spcPct val="90000"/>
        </a:lnSpc>
        <a:spcBef>
          <a:spcPct val="40000"/>
        </a:spcBef>
        <a:spcAft>
          <a:spcPct val="20000"/>
        </a:spcAft>
        <a:buClr>
          <a:schemeClr val="hlink"/>
        </a:buClr>
        <a:buFont typeface="Wingdings" pitchFamily="2" charset="2"/>
        <a:buChar char="§"/>
        <a:defRPr>
          <a:solidFill>
            <a:srgbClr val="000000"/>
          </a:solidFill>
          <a:latin typeface="+mn-lt"/>
          <a:ea typeface="+mn-ea"/>
          <a:cs typeface="+mn-cs"/>
        </a:defRPr>
      </a:lvl1pPr>
      <a:lvl2pPr marL="355600" indent="-168275" algn="l" rtl="0" eaLnBrk="0" fontAlgn="base" hangingPunct="0">
        <a:spcBef>
          <a:spcPct val="0"/>
        </a:spcBef>
        <a:spcAft>
          <a:spcPct val="20000"/>
        </a:spcAft>
        <a:buClr>
          <a:schemeClr val="hlink"/>
        </a:buClr>
        <a:buFont typeface="Times New Roman" pitchFamily="18" charset="0"/>
        <a:buChar char="-"/>
        <a:defRPr sz="1600">
          <a:solidFill>
            <a:srgbClr val="000000"/>
          </a:solidFill>
          <a:latin typeface="+mn-lt"/>
        </a:defRPr>
      </a:lvl2pPr>
      <a:lvl3pPr marL="550863" indent="-193675" algn="l" rtl="0" eaLnBrk="0" fontAlgn="base" hangingPunct="0">
        <a:spcBef>
          <a:spcPct val="0"/>
        </a:spcBef>
        <a:spcAft>
          <a:spcPct val="20000"/>
        </a:spcAft>
        <a:buClr>
          <a:schemeClr val="hlink"/>
        </a:buClr>
        <a:buFont typeface="Times New Roman" pitchFamily="18" charset="0"/>
        <a:buChar char="-"/>
        <a:defRPr sz="1400">
          <a:solidFill>
            <a:srgbClr val="000000"/>
          </a:solidFill>
          <a:latin typeface="+mn-lt"/>
        </a:defRPr>
      </a:lvl3pPr>
      <a:lvl4pPr marL="711200" indent="-158750" algn="l" rtl="0" eaLnBrk="0" fontAlgn="base" hangingPunct="0">
        <a:spcBef>
          <a:spcPct val="0"/>
        </a:spcBef>
        <a:spcAft>
          <a:spcPct val="20000"/>
        </a:spcAft>
        <a:buClr>
          <a:schemeClr val="hlink"/>
        </a:buClr>
        <a:buFont typeface="Times New Roman" pitchFamily="18" charset="0"/>
        <a:buChar char="-"/>
        <a:defRPr sz="1400">
          <a:solidFill>
            <a:srgbClr val="000000"/>
          </a:solidFill>
          <a:latin typeface="+mn-lt"/>
        </a:defRPr>
      </a:lvl4pPr>
      <a:lvl5pPr marL="906463" indent="-193675" algn="l" rtl="0" eaLnBrk="0" fontAlgn="base" hangingPunct="0">
        <a:spcBef>
          <a:spcPct val="0"/>
        </a:spcBef>
        <a:spcAft>
          <a:spcPct val="20000"/>
        </a:spcAft>
        <a:buClr>
          <a:schemeClr val="hlink"/>
        </a:buClr>
        <a:buFont typeface="Times New Roman" pitchFamily="18" charset="0"/>
        <a:buChar char="-"/>
        <a:defRPr sz="1400">
          <a:solidFill>
            <a:srgbClr val="000000"/>
          </a:solidFill>
          <a:latin typeface="+mn-lt"/>
        </a:defRPr>
      </a:lvl5pPr>
      <a:lvl6pPr marL="1363663" indent="-193675" algn="l" rtl="0" fontAlgn="base">
        <a:spcBef>
          <a:spcPct val="0"/>
        </a:spcBef>
        <a:spcAft>
          <a:spcPct val="20000"/>
        </a:spcAft>
        <a:buClr>
          <a:schemeClr val="hlink"/>
        </a:buClr>
        <a:buFont typeface="Times New Roman" pitchFamily="18" charset="0"/>
        <a:buChar char="-"/>
        <a:defRPr sz="1400">
          <a:solidFill>
            <a:srgbClr val="000000"/>
          </a:solidFill>
          <a:latin typeface="+mn-lt"/>
        </a:defRPr>
      </a:lvl6pPr>
      <a:lvl7pPr marL="1820863" indent="-193675" algn="l" rtl="0" fontAlgn="base">
        <a:spcBef>
          <a:spcPct val="0"/>
        </a:spcBef>
        <a:spcAft>
          <a:spcPct val="20000"/>
        </a:spcAft>
        <a:buClr>
          <a:schemeClr val="hlink"/>
        </a:buClr>
        <a:buFont typeface="Times New Roman" pitchFamily="18" charset="0"/>
        <a:buChar char="-"/>
        <a:defRPr sz="1400">
          <a:solidFill>
            <a:srgbClr val="000000"/>
          </a:solidFill>
          <a:latin typeface="+mn-lt"/>
        </a:defRPr>
      </a:lvl7pPr>
      <a:lvl8pPr marL="2278063" indent="-193675" algn="l" rtl="0" fontAlgn="base">
        <a:spcBef>
          <a:spcPct val="0"/>
        </a:spcBef>
        <a:spcAft>
          <a:spcPct val="20000"/>
        </a:spcAft>
        <a:buClr>
          <a:schemeClr val="hlink"/>
        </a:buClr>
        <a:buFont typeface="Times New Roman" pitchFamily="18" charset="0"/>
        <a:buChar char="-"/>
        <a:defRPr sz="1400">
          <a:solidFill>
            <a:srgbClr val="000000"/>
          </a:solidFill>
          <a:latin typeface="+mn-lt"/>
        </a:defRPr>
      </a:lvl8pPr>
      <a:lvl9pPr marL="2735263" indent="-193675" algn="l" rtl="0" fontAlgn="base">
        <a:spcBef>
          <a:spcPct val="0"/>
        </a:spcBef>
        <a:spcAft>
          <a:spcPct val="20000"/>
        </a:spcAft>
        <a:buClr>
          <a:schemeClr val="hlink"/>
        </a:buClr>
        <a:buFont typeface="Times New Roman" pitchFamily="18" charset="0"/>
        <a:buChar char="-"/>
        <a:defRPr sz="1400">
          <a:solidFill>
            <a:srgbClr val="000000"/>
          </a:solidFill>
          <a:latin typeface="+mn-lt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mkFldPresentationTitle"/>
          <p:cNvSpPr>
            <a:spLocks noGrp="1"/>
          </p:cNvSpPr>
          <p:nvPr>
            <p:ph type="ctrTitle"/>
          </p:nvPr>
        </p:nvSpPr>
        <p:spPr>
          <a:xfrm>
            <a:off x="146050" y="3659188"/>
            <a:ext cx="8845550" cy="993775"/>
          </a:xfrm>
        </p:spPr>
        <p:txBody>
          <a:bodyPr/>
          <a:lstStyle/>
          <a:p>
            <a:pPr>
              <a:defRPr/>
            </a:pPr>
            <a:r>
              <a:rPr lang="en-US" smtClean="0"/>
              <a:t>Interaction and streamlining of the accreditation process</a:t>
            </a:r>
            <a:endParaRPr lang="en-GB" dirty="0"/>
          </a:p>
        </p:txBody>
      </p:sp>
      <p:sp>
        <p:nvSpPr>
          <p:cNvPr id="6" name="bmkFldPresentationSubtitle"/>
          <p:cNvSpPr>
            <a:spLocks noGrp="1"/>
          </p:cNvSpPr>
          <p:nvPr>
            <p:ph type="subTitle" idx="1"/>
          </p:nvPr>
        </p:nvSpPr>
        <p:spPr>
          <a:xfrm>
            <a:off x="146050" y="4681538"/>
            <a:ext cx="8845550" cy="37782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1st SDM Joint Coordination Workshop, Bonn</a:t>
            </a:r>
            <a:endParaRPr lang="en-GB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Diversity or alignment?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Wingdings" pitchFamily="2" charset="2"/>
              <a:buNone/>
              <a:defRPr/>
            </a:pPr>
            <a:endParaRPr lang="en-GB" dirty="0"/>
          </a:p>
          <a:p>
            <a:pPr>
              <a:defRPr/>
            </a:pPr>
            <a:r>
              <a:rPr lang="en-US" dirty="0"/>
              <a:t>From Winnie-the-Pooh: …..Rabbit said, "Honey or condensed milk with your bread?" Winnie-the-Pooh was so excited that he said, "Both," </a:t>
            </a:r>
            <a:endParaRPr lang="en-US" dirty="0" smtClean="0"/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Or for our case: Can we achieve both distinctively different schemes and alignment of procedures?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GB" dirty="0" smtClean="0"/>
              <a:t>Alignment of accreditation procedures </a:t>
            </a:r>
          </a:p>
          <a:p>
            <a:pPr>
              <a:defRPr/>
            </a:pPr>
            <a:r>
              <a:rPr lang="en-GB" dirty="0" smtClean="0"/>
              <a:t>…will not necessarily lead to full alignment of validation/ determination ?</a:t>
            </a:r>
          </a:p>
          <a:p>
            <a:pPr>
              <a:defRPr/>
            </a:pPr>
            <a:r>
              <a:rPr lang="en-US" dirty="0" smtClean="0"/>
              <a:t>….will </a:t>
            </a:r>
            <a:r>
              <a:rPr lang="en-US" dirty="0"/>
              <a:t>not necessarily lead to full alignment </a:t>
            </a:r>
            <a:r>
              <a:rPr lang="en-GB" dirty="0" smtClean="0"/>
              <a:t>of CER/ ERU verification and issuance ?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56E0FF1-46C7-421E-BB4C-1BD35426C776}" type="slidenum">
              <a:rPr lang="en-GB" altLang="ja-JP"/>
              <a:pPr>
                <a:defRPr/>
              </a:pPr>
              <a:t>2</a:t>
            </a:fld>
            <a:endParaRPr lang="en-GB" altLang="ja-JP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Potential areas for enhanced interaction</a:t>
            </a:r>
          </a:p>
        </p:txBody>
      </p:sp>
      <p:sp>
        <p:nvSpPr>
          <p:cNvPr id="1331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smtClean="0"/>
          </a:p>
          <a:p>
            <a:r>
              <a:rPr lang="en-GB" smtClean="0"/>
              <a:t>Coordination of visits to achieve </a:t>
            </a:r>
          </a:p>
          <a:p>
            <a:pPr lvl="1"/>
            <a:r>
              <a:rPr lang="en-GB" smtClean="0"/>
              <a:t>Reduce number of visits in total</a:t>
            </a:r>
          </a:p>
          <a:p>
            <a:pPr lvl="1"/>
            <a:r>
              <a:rPr lang="en-GB" smtClean="0"/>
              <a:t>more efficient use of involved resources</a:t>
            </a:r>
          </a:p>
          <a:p>
            <a:endParaRPr lang="en-GB" smtClean="0"/>
          </a:p>
          <a:p>
            <a:r>
              <a:rPr lang="en-GB" smtClean="0"/>
              <a:t>Introduce minimum time period between visits to ensure time to implement actions following findings</a:t>
            </a:r>
          </a:p>
          <a:p>
            <a:pPr lvl="1"/>
            <a:r>
              <a:rPr lang="en-GB" smtClean="0"/>
              <a:t>Not efficient when findings are repeated before time has been given to mitigate the issue.</a:t>
            </a:r>
          </a:p>
          <a:p>
            <a:endParaRPr lang="en-GB" smtClean="0"/>
          </a:p>
          <a:p>
            <a:r>
              <a:rPr lang="en-US" smtClean="0"/>
              <a:t>Alignment of accreditation periods for CDM and JI</a:t>
            </a:r>
          </a:p>
          <a:p>
            <a:endParaRPr lang="en-GB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7460A91-630A-4CBC-B033-C4A85C27B2ED}" type="slidenum">
              <a:rPr lang="en-GB" altLang="ja-JP"/>
              <a:pPr>
                <a:defRPr/>
              </a:pPr>
              <a:t>3</a:t>
            </a:fld>
            <a:endParaRPr lang="en-GB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Potential achievements</a:t>
            </a:r>
          </a:p>
        </p:txBody>
      </p:sp>
      <p:sp>
        <p:nvSpPr>
          <p:cNvPr id="1536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smtClean="0"/>
          </a:p>
          <a:p>
            <a:r>
              <a:rPr lang="en-GB" smtClean="0"/>
              <a:t>Reduced accreditation cost (time and direct costs)</a:t>
            </a:r>
          </a:p>
          <a:p>
            <a:pPr lvl="1"/>
            <a:r>
              <a:rPr lang="en-GB" smtClean="0"/>
              <a:t>A side effect of this is that more AIEs might be interested in paying for JI accreditation costs (read: keep their accreditation) despite a relatively low activity on this service line.</a:t>
            </a:r>
          </a:p>
          <a:p>
            <a:r>
              <a:rPr lang="en-GB" smtClean="0"/>
              <a:t>Improved dialogue between DOE/AIE and UNFCCC/AP/AT</a:t>
            </a:r>
          </a:p>
          <a:p>
            <a:r>
              <a:rPr lang="en-GB" smtClean="0"/>
              <a:t>Better planning possibilities as capacity bottlenecks on ATs are less likely to occur</a:t>
            </a:r>
          </a:p>
          <a:p>
            <a:endParaRPr lang="en-GB" smtClean="0"/>
          </a:p>
          <a:p>
            <a:endParaRPr lang="en-GB" smtClean="0"/>
          </a:p>
          <a:p>
            <a:endParaRPr lang="en-GB" smtClean="0"/>
          </a:p>
          <a:p>
            <a:r>
              <a:rPr lang="en-GB" smtClean="0"/>
              <a:t>…the potential downside is that high volume of CDM versus JI can lead to a situation where CDM requirements are passed on to JI without real considering the good pieces that JI could contribute to the community.</a:t>
            </a:r>
          </a:p>
          <a:p>
            <a:r>
              <a:rPr lang="en-GB" smtClean="0"/>
              <a:t>JI and CDM are 2 diffferent mechanisms and this needs also to be remembered</a:t>
            </a:r>
          </a:p>
          <a:p>
            <a:endParaRPr lang="en-GB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8A0305D-9A88-4AB6-BA47-3EE90C665A90}" type="slidenum">
              <a:rPr lang="en-GB" altLang="ja-JP"/>
              <a:pPr>
                <a:defRPr/>
              </a:pPr>
              <a:t>4</a:t>
            </a:fld>
            <a:endParaRPr lang="en-GB" altLang="ja-JP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Diversity and alignment?</a:t>
            </a:r>
          </a:p>
        </p:txBody>
      </p:sp>
      <p:sp>
        <p:nvSpPr>
          <p:cNvPr id="16386" name="Content Placeholder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GB" smtClean="0"/>
              <a:t>From Winnie-the-Pooh: …..</a:t>
            </a:r>
            <a:r>
              <a:rPr lang="en-US" smtClean="0"/>
              <a:t>Rabbit said, "Honey or condensed milk with your bread?" Winnie-the-Pooh was so excited that he said, "Both," </a:t>
            </a:r>
          </a:p>
          <a:p>
            <a:endParaRPr lang="en-US" smtClean="0"/>
          </a:p>
          <a:p>
            <a:endParaRPr lang="en-US" smtClean="0"/>
          </a:p>
          <a:p>
            <a:r>
              <a:rPr lang="en-US" smtClean="0"/>
              <a:t>and then, so as not to seem greedy, he added, "But don't bother about the bread, please."</a:t>
            </a:r>
            <a:endParaRPr lang="en-GB" smtClean="0"/>
          </a:p>
          <a:p>
            <a:endParaRPr lang="en-GB" smtClean="0"/>
          </a:p>
        </p:txBody>
      </p:sp>
      <p:sp>
        <p:nvSpPr>
          <p:cNvPr id="16387" name="Content Placehold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smtClean="0"/>
              <a:t>It should be possible to let JI and CDM continue to exist as two distinctively different schemes even if parts of the backbone (accreditation procedures) are aligned</a:t>
            </a:r>
          </a:p>
          <a:p>
            <a:endParaRPr lang="en-GB" smtClean="0"/>
          </a:p>
          <a:p>
            <a:endParaRPr lang="en-GB" smtClean="0"/>
          </a:p>
          <a:p>
            <a:r>
              <a:rPr lang="en-GB" smtClean="0"/>
              <a:t> ???? (every metaphor has it’s limitations?)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5B22BAF-21F8-4726-82CC-6AE50C7CDE21}" type="slidenum">
              <a:rPr lang="en-GB" altLang="ja-JP"/>
              <a:pPr>
                <a:defRPr/>
              </a:pPr>
              <a:t>5</a:t>
            </a:fld>
            <a:endParaRPr lang="en-GB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ChangeArrowheads="1"/>
          </p:cNvSpPr>
          <p:nvPr/>
        </p:nvSpPr>
        <p:spPr bwMode="auto">
          <a:xfrm>
            <a:off x="39688" y="115888"/>
            <a:ext cx="9032875" cy="6662737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GB"/>
          </a:p>
        </p:txBody>
      </p:sp>
      <p:pic>
        <p:nvPicPr>
          <p:cNvPr id="17410" name="Rectangle 6"/>
          <p:cNvPicPr preferRelativeResize="0"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7163" y="2557463"/>
            <a:ext cx="8809037" cy="336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1" name="Text Box 5"/>
          <p:cNvSpPr txBox="1">
            <a:spLocks noChangeArrowheads="1"/>
          </p:cNvSpPr>
          <p:nvPr/>
        </p:nvSpPr>
        <p:spPr bwMode="auto">
          <a:xfrm>
            <a:off x="344488" y="904875"/>
            <a:ext cx="8621712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3600">
                <a:solidFill>
                  <a:srgbClr val="666666"/>
                </a:solidFill>
                <a:latin typeface="Times New Roman" pitchFamily="18" charset="0"/>
                <a:cs typeface="Times New Roman" pitchFamily="18" charset="0"/>
              </a:rPr>
              <a:t>www.dnvkema.com</a:t>
            </a:r>
          </a:p>
          <a:p>
            <a:pPr algn="r">
              <a:spcBef>
                <a:spcPct val="50000"/>
              </a:spcBef>
            </a:pPr>
            <a:endParaRPr lang="en-GB" sz="2000">
              <a:solidFill>
                <a:srgbClr val="6666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7412" name="Picture 2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426325" y="6049963"/>
            <a:ext cx="1558925" cy="655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DNEW" val="Fals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ASFIELDS" val="True"/>
</p:tagLst>
</file>

<file path=ppt/theme/theme1.xml><?xml version="1.0" encoding="utf-8"?>
<a:theme xmlns:a="http://schemas.openxmlformats.org/drawingml/2006/main" name="DNV KEMA PPT template for former DNV employees">
  <a:themeElements>
    <a:clrScheme name="DNV">
      <a:dk1>
        <a:srgbClr val="0434B1"/>
      </a:dk1>
      <a:lt1>
        <a:srgbClr val="FFFFFF"/>
      </a:lt1>
      <a:dk2>
        <a:srgbClr val="000000"/>
      </a:dk2>
      <a:lt2>
        <a:srgbClr val="C8C8C8"/>
      </a:lt2>
      <a:accent1>
        <a:srgbClr val="0434B1"/>
      </a:accent1>
      <a:accent2>
        <a:srgbClr val="6493B5"/>
      </a:accent2>
      <a:accent3>
        <a:srgbClr val="D3DEEE"/>
      </a:accent3>
      <a:accent4>
        <a:srgbClr val="4E9200"/>
      </a:accent4>
      <a:accent5>
        <a:srgbClr val="7AB800"/>
      </a:accent5>
      <a:accent6>
        <a:srgbClr val="C5E540"/>
      </a:accent6>
      <a:hlink>
        <a:srgbClr val="0434B1"/>
      </a:hlink>
      <a:folHlink>
        <a:srgbClr val="6493B5"/>
      </a:folHlink>
    </a:clrScheme>
    <a:fontScheme name="default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/>
</a:theme>
</file>

<file path=ppt/theme/theme2.xml><?xml version="1.0" encoding="utf-8"?>
<a:theme xmlns:a="http://schemas.openxmlformats.org/drawingml/2006/main" name="DNV Agenda">
  <a:themeElements>
    <a:clrScheme name="DNV">
      <a:dk1>
        <a:srgbClr val="0434B1"/>
      </a:dk1>
      <a:lt1>
        <a:srgbClr val="FFFFFF"/>
      </a:lt1>
      <a:dk2>
        <a:srgbClr val="000000"/>
      </a:dk2>
      <a:lt2>
        <a:srgbClr val="C8C8C8"/>
      </a:lt2>
      <a:accent1>
        <a:srgbClr val="0434B1"/>
      </a:accent1>
      <a:accent2>
        <a:srgbClr val="6493B5"/>
      </a:accent2>
      <a:accent3>
        <a:srgbClr val="D3DEEE"/>
      </a:accent3>
      <a:accent4>
        <a:srgbClr val="4E9200"/>
      </a:accent4>
      <a:accent5>
        <a:srgbClr val="7AB800"/>
      </a:accent5>
      <a:accent6>
        <a:srgbClr val="C5E540"/>
      </a:accent6>
      <a:hlink>
        <a:srgbClr val="0434B1"/>
      </a:hlink>
      <a:folHlink>
        <a:srgbClr val="6493B5"/>
      </a:folHlink>
    </a:clrScheme>
    <a:fontScheme name="DNV Agenda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NV Agenda 1">
        <a:dk1>
          <a:srgbClr val="0434B1"/>
        </a:dk1>
        <a:lt1>
          <a:srgbClr val="FFFFFF"/>
        </a:lt1>
        <a:dk2>
          <a:srgbClr val="000000"/>
        </a:dk2>
        <a:lt2>
          <a:srgbClr val="C8C8C8"/>
        </a:lt2>
        <a:accent1>
          <a:srgbClr val="E6E6E6"/>
        </a:accent1>
        <a:accent2>
          <a:srgbClr val="4E9200"/>
        </a:accent2>
        <a:accent3>
          <a:srgbClr val="FFFFFF"/>
        </a:accent3>
        <a:accent4>
          <a:srgbClr val="032B97"/>
        </a:accent4>
        <a:accent5>
          <a:srgbClr val="F0F0F0"/>
        </a:accent5>
        <a:accent6>
          <a:srgbClr val="468400"/>
        </a:accent6>
        <a:hlink>
          <a:srgbClr val="0434B1"/>
        </a:hlink>
        <a:folHlink>
          <a:srgbClr val="9999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178</TotalTime>
  <Words>330</Words>
  <Application>Microsoft Office PowerPoint</Application>
  <PresentationFormat>On-screen Show (4:3)</PresentationFormat>
  <Paragraphs>50</Paragraphs>
  <Slides>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Design Template</vt:lpstr>
      </vt:variant>
      <vt:variant>
        <vt:i4>3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Times New Roman</vt:lpstr>
      <vt:lpstr>Wingdings</vt:lpstr>
      <vt:lpstr>ＭＳ Ｐゴシック</vt:lpstr>
      <vt:lpstr>DNV KEMA PPT template for former DNV employees</vt:lpstr>
      <vt:lpstr>DNV Agenda</vt:lpstr>
      <vt:lpstr>DNV KEMA PPT template for former DNV employees</vt:lpstr>
      <vt:lpstr>Interaction and streamlining of the accreditation process</vt:lpstr>
      <vt:lpstr>Diversity or alignment?</vt:lpstr>
      <vt:lpstr>Potential areas for enhanced interaction</vt:lpstr>
      <vt:lpstr>Potential achievements</vt:lpstr>
      <vt:lpstr>Diversity and alignment?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goes here</dc:title>
  <dc:creator>Thorstensen, Dag</dc:creator>
  <cp:lastModifiedBy>Correia</cp:lastModifiedBy>
  <cp:revision>12</cp:revision>
  <dcterms:created xsi:type="dcterms:W3CDTF">2012-02-23T21:42:38Z</dcterms:created>
  <dcterms:modified xsi:type="dcterms:W3CDTF">2012-03-20T11:28:51Z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ndor">
    <vt:lpwstr>www.skabelondesign.com</vt:lpwstr>
  </property>
  <property fmtid="{D5CDD505-2E9C-101B-9397-08002B2CF9AE}" pid="3" name="CurrentSublogo">
    <vt:lpwstr/>
  </property>
  <property fmtid="{D5CDD505-2E9C-101B-9397-08002B2CF9AE}" pid="4" name="CurrentOffice">
    <vt:lpwstr/>
  </property>
  <property fmtid="{D5CDD505-2E9C-101B-9397-08002B2CF9AE}" pid="5" name="CurrentLogoPath">
    <vt:lpwstr/>
  </property>
  <property fmtid="{D5CDD505-2E9C-101B-9397-08002B2CF9AE}" pid="6" name="CurrentDepartmentName">
    <vt:lpwstr/>
  </property>
  <property fmtid="{D5CDD505-2E9C-101B-9397-08002B2CF9AE}" pid="7" name="CurrentClientLogoPath">
    <vt:lpwstr/>
  </property>
  <property fmtid="{D5CDD505-2E9C-101B-9397-08002B2CF9AE}" pid="8" name="CurrentDate">
    <vt:lpwstr/>
  </property>
  <property fmtid="{D5CDD505-2E9C-101B-9397-08002B2CF9AE}" pid="9" name="CurrentPresentationTitle">
    <vt:lpwstr>Interaction and streamlining of the accreditation process</vt:lpwstr>
  </property>
  <property fmtid="{D5CDD505-2E9C-101B-9397-08002B2CF9AE}" pid="10" name="CurrentAuthor">
    <vt:lpwstr/>
  </property>
  <property fmtid="{D5CDD505-2E9C-101B-9397-08002B2CF9AE}" pid="11" name="CurrentDepartment">
    <vt:lpwstr/>
  </property>
  <property fmtid="{D5CDD505-2E9C-101B-9397-08002B2CF9AE}" pid="12" name="CurrentBusinessLine">
    <vt:lpwstr/>
  </property>
  <property fmtid="{D5CDD505-2E9C-101B-9397-08002B2CF9AE}" pid="13" name="CurrentCountry">
    <vt:lpwstr/>
  </property>
  <property fmtid="{D5CDD505-2E9C-101B-9397-08002B2CF9AE}" pid="14" name="CurrentPaperType">
    <vt:lpwstr/>
  </property>
  <property fmtid="{D5CDD505-2E9C-101B-9397-08002B2CF9AE}" pid="15" name="CurrentInformationClass">
    <vt:lpwstr/>
  </property>
  <property fmtid="{D5CDD505-2E9C-101B-9397-08002B2CF9AE}" pid="16" name="CurrentRestrictedAccess">
    <vt:lpwstr/>
  </property>
</Properties>
</file>