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3"/>
  </p:notesMasterIdLst>
  <p:handoutMasterIdLst>
    <p:handoutMasterId r:id="rId14"/>
  </p:handoutMasterIdLst>
  <p:sldIdLst>
    <p:sldId id="468" r:id="rId2"/>
    <p:sldId id="476" r:id="rId3"/>
    <p:sldId id="477" r:id="rId4"/>
    <p:sldId id="482" r:id="rId5"/>
    <p:sldId id="478" r:id="rId6"/>
    <p:sldId id="479" r:id="rId7"/>
    <p:sldId id="451" r:id="rId8"/>
    <p:sldId id="460" r:id="rId9"/>
    <p:sldId id="462" r:id="rId10"/>
    <p:sldId id="466" r:id="rId11"/>
    <p:sldId id="467" r:id="rId12"/>
  </p:sldIdLst>
  <p:sldSz cx="9144000" cy="6858000" type="screen4x3"/>
  <p:notesSz cx="7010400" cy="9296400"/>
  <p:defaultTextStyle>
    <a:defPPr>
      <a:defRPr lang="en-US"/>
    </a:defPPr>
    <a:lvl1pPr algn="l" defTabSz="912813" rtl="0" fontAlgn="base">
      <a:spcBef>
        <a:spcPct val="0"/>
      </a:spcBef>
      <a:spcAft>
        <a:spcPct val="0"/>
      </a:spcAft>
      <a:defRPr kern="1200">
        <a:solidFill>
          <a:schemeClr val="tx1"/>
        </a:solidFill>
        <a:latin typeface="Arial" charset="0"/>
        <a:ea typeface="+mn-ea"/>
        <a:cs typeface="+mn-cs"/>
      </a:defRPr>
    </a:lvl1pPr>
    <a:lvl2pPr marL="455613" indent="1588" algn="l" defTabSz="912813" rtl="0" fontAlgn="base">
      <a:spcBef>
        <a:spcPct val="0"/>
      </a:spcBef>
      <a:spcAft>
        <a:spcPct val="0"/>
      </a:spcAft>
      <a:defRPr kern="1200">
        <a:solidFill>
          <a:schemeClr val="tx1"/>
        </a:solidFill>
        <a:latin typeface="Arial" charset="0"/>
        <a:ea typeface="+mn-ea"/>
        <a:cs typeface="+mn-cs"/>
      </a:defRPr>
    </a:lvl2pPr>
    <a:lvl3pPr marL="912813" indent="1588" algn="l" defTabSz="912813" rtl="0" fontAlgn="base">
      <a:spcBef>
        <a:spcPct val="0"/>
      </a:spcBef>
      <a:spcAft>
        <a:spcPct val="0"/>
      </a:spcAft>
      <a:defRPr kern="1200">
        <a:solidFill>
          <a:schemeClr val="tx1"/>
        </a:solidFill>
        <a:latin typeface="Arial" charset="0"/>
        <a:ea typeface="+mn-ea"/>
        <a:cs typeface="+mn-cs"/>
      </a:defRPr>
    </a:lvl3pPr>
    <a:lvl4pPr marL="1368425" indent="3175" algn="l" defTabSz="912813" rtl="0" fontAlgn="base">
      <a:spcBef>
        <a:spcPct val="0"/>
      </a:spcBef>
      <a:spcAft>
        <a:spcPct val="0"/>
      </a:spcAft>
      <a:defRPr kern="1200">
        <a:solidFill>
          <a:schemeClr val="tx1"/>
        </a:solidFill>
        <a:latin typeface="Arial" charset="0"/>
        <a:ea typeface="+mn-ea"/>
        <a:cs typeface="+mn-cs"/>
      </a:defRPr>
    </a:lvl4pPr>
    <a:lvl5pPr marL="1825625" indent="3175" algn="l" defTabSz="912813"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180CB4"/>
    <a:srgbClr val="008000"/>
    <a:srgbClr val="A6D86E"/>
    <a:srgbClr val="BFF1F9"/>
    <a:srgbClr val="70A5D6"/>
    <a:srgbClr val="6FD78F"/>
    <a:srgbClr val="CC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85429" autoAdjust="0"/>
  </p:normalViewPr>
  <p:slideViewPr>
    <p:cSldViewPr>
      <p:cViewPr>
        <p:scale>
          <a:sx n="70" d="100"/>
          <a:sy n="70" d="100"/>
        </p:scale>
        <p:origin x="-990" y="-180"/>
      </p:cViewPr>
      <p:guideLst>
        <p:guide orient="horz" pos="2160"/>
        <p:guide pos="2881"/>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856"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3B5759-8F26-4524-A682-E13D0DC4AA94}" type="doc">
      <dgm:prSet loTypeId="urn:microsoft.com/office/officeart/2005/8/layout/hChevron3" loCatId="process" qsTypeId="urn:microsoft.com/office/officeart/2005/8/quickstyle/simple1" qsCatId="simple" csTypeId="urn:microsoft.com/office/officeart/2005/8/colors/accent4_5" csCatId="accent4" phldr="1"/>
      <dgm:spPr/>
    </dgm:pt>
    <dgm:pt modelId="{48061796-D442-4B8D-8D3A-DF53FFE58D97}">
      <dgm:prSet phldrT="[Text]"/>
      <dgm:spPr/>
      <dgm:t>
        <a:bodyPr/>
        <a:lstStyle/>
        <a:p>
          <a:r>
            <a:rPr lang="es-PA" dirty="0" smtClean="0"/>
            <a:t>2008</a:t>
          </a:r>
          <a:endParaRPr lang="es-PA" dirty="0"/>
        </a:p>
      </dgm:t>
    </dgm:pt>
    <dgm:pt modelId="{9CC94847-282C-4A03-B87F-68A6217D43C3}" type="parTrans" cxnId="{9A6AEAC2-1F25-4460-AE73-20201F1F96DC}">
      <dgm:prSet/>
      <dgm:spPr/>
      <dgm:t>
        <a:bodyPr/>
        <a:lstStyle/>
        <a:p>
          <a:endParaRPr lang="es-PA"/>
        </a:p>
      </dgm:t>
    </dgm:pt>
    <dgm:pt modelId="{6664B7D2-2460-4C57-A054-8E1BFB214405}" type="sibTrans" cxnId="{9A6AEAC2-1F25-4460-AE73-20201F1F96DC}">
      <dgm:prSet/>
      <dgm:spPr/>
      <dgm:t>
        <a:bodyPr/>
        <a:lstStyle/>
        <a:p>
          <a:endParaRPr lang="es-PA"/>
        </a:p>
      </dgm:t>
    </dgm:pt>
    <dgm:pt modelId="{3DC78CFA-C943-45C4-8C6B-A08D2D1E6104}">
      <dgm:prSet phldrT="[Text]"/>
      <dgm:spPr/>
      <dgm:t>
        <a:bodyPr/>
        <a:lstStyle/>
        <a:p>
          <a:r>
            <a:rPr lang="es-PA" dirty="0" smtClean="0"/>
            <a:t>2009</a:t>
          </a:r>
          <a:endParaRPr lang="es-PA" dirty="0"/>
        </a:p>
      </dgm:t>
    </dgm:pt>
    <dgm:pt modelId="{ACB3A3B3-9FFA-4C1F-B97B-C1A676B064C3}" type="parTrans" cxnId="{4278AE28-DDB9-416E-8DFB-54EC3A87D07B}">
      <dgm:prSet/>
      <dgm:spPr/>
      <dgm:t>
        <a:bodyPr/>
        <a:lstStyle/>
        <a:p>
          <a:endParaRPr lang="es-PA"/>
        </a:p>
      </dgm:t>
    </dgm:pt>
    <dgm:pt modelId="{0C325995-F451-481D-896E-110AB0EEB6F8}" type="sibTrans" cxnId="{4278AE28-DDB9-416E-8DFB-54EC3A87D07B}">
      <dgm:prSet/>
      <dgm:spPr/>
      <dgm:t>
        <a:bodyPr/>
        <a:lstStyle/>
        <a:p>
          <a:endParaRPr lang="es-PA"/>
        </a:p>
      </dgm:t>
    </dgm:pt>
    <dgm:pt modelId="{DAC443E1-9746-41E5-B227-EF4E178ECEE9}">
      <dgm:prSet phldrT="[Text]"/>
      <dgm:spPr/>
      <dgm:t>
        <a:bodyPr/>
        <a:lstStyle/>
        <a:p>
          <a:r>
            <a:rPr lang="es-PA" dirty="0" smtClean="0"/>
            <a:t>2010</a:t>
          </a:r>
          <a:endParaRPr lang="es-PA" dirty="0"/>
        </a:p>
      </dgm:t>
    </dgm:pt>
    <dgm:pt modelId="{5B4C909A-2DC1-4695-B418-EF2A74BB2F92}" type="parTrans" cxnId="{0EB2545C-CA59-47AE-8E0D-5B59C4E372C2}">
      <dgm:prSet/>
      <dgm:spPr/>
      <dgm:t>
        <a:bodyPr/>
        <a:lstStyle/>
        <a:p>
          <a:endParaRPr lang="es-PA"/>
        </a:p>
      </dgm:t>
    </dgm:pt>
    <dgm:pt modelId="{891C446A-3266-493B-A4A8-E1A3E0806E68}" type="sibTrans" cxnId="{0EB2545C-CA59-47AE-8E0D-5B59C4E372C2}">
      <dgm:prSet/>
      <dgm:spPr/>
      <dgm:t>
        <a:bodyPr/>
        <a:lstStyle/>
        <a:p>
          <a:endParaRPr lang="es-PA"/>
        </a:p>
      </dgm:t>
    </dgm:pt>
    <dgm:pt modelId="{CDDA5B18-E48E-4F67-BEC1-7AEEA2AF2BC9}">
      <dgm:prSet phldrT="[Text]"/>
      <dgm:spPr/>
      <dgm:t>
        <a:bodyPr/>
        <a:lstStyle/>
        <a:p>
          <a:r>
            <a:rPr lang="es-PA" dirty="0" smtClean="0"/>
            <a:t>2011</a:t>
          </a:r>
          <a:endParaRPr lang="es-PA" dirty="0"/>
        </a:p>
      </dgm:t>
    </dgm:pt>
    <dgm:pt modelId="{3FB4ADF9-725A-4611-AA5C-F45C20D3227D}" type="parTrans" cxnId="{F94E3FC3-1D82-4D5F-BC1C-519530EDCF6B}">
      <dgm:prSet/>
      <dgm:spPr/>
      <dgm:t>
        <a:bodyPr/>
        <a:lstStyle/>
        <a:p>
          <a:endParaRPr lang="es-PA"/>
        </a:p>
      </dgm:t>
    </dgm:pt>
    <dgm:pt modelId="{C0A08173-D1F4-4ACE-873D-90C1E4C35C54}" type="sibTrans" cxnId="{F94E3FC3-1D82-4D5F-BC1C-519530EDCF6B}">
      <dgm:prSet/>
      <dgm:spPr/>
      <dgm:t>
        <a:bodyPr/>
        <a:lstStyle/>
        <a:p>
          <a:endParaRPr lang="es-PA"/>
        </a:p>
      </dgm:t>
    </dgm:pt>
    <dgm:pt modelId="{590A2A86-7F96-4B14-A201-3DA04C08C7A4}">
      <dgm:prSet phldrT="[Text]"/>
      <dgm:spPr/>
      <dgm:t>
        <a:bodyPr/>
        <a:lstStyle/>
        <a:p>
          <a:r>
            <a:rPr lang="es-PA" dirty="0" smtClean="0"/>
            <a:t>2012</a:t>
          </a:r>
          <a:endParaRPr lang="es-PA" dirty="0"/>
        </a:p>
      </dgm:t>
    </dgm:pt>
    <dgm:pt modelId="{3771BE09-1216-4AC4-ABD4-3183A01CB5D0}" type="parTrans" cxnId="{5C62ACE6-96C5-4C58-B58E-EE3BBAF8F392}">
      <dgm:prSet/>
      <dgm:spPr/>
      <dgm:t>
        <a:bodyPr/>
        <a:lstStyle/>
        <a:p>
          <a:endParaRPr lang="es-PA"/>
        </a:p>
      </dgm:t>
    </dgm:pt>
    <dgm:pt modelId="{38831126-C898-4449-AD1A-35EBE53F3A25}" type="sibTrans" cxnId="{5C62ACE6-96C5-4C58-B58E-EE3BBAF8F392}">
      <dgm:prSet/>
      <dgm:spPr/>
      <dgm:t>
        <a:bodyPr/>
        <a:lstStyle/>
        <a:p>
          <a:endParaRPr lang="es-PA"/>
        </a:p>
      </dgm:t>
    </dgm:pt>
    <dgm:pt modelId="{230D39B8-9853-4FA4-BA07-FACD0D4B1449}" type="pres">
      <dgm:prSet presAssocID="{9D3B5759-8F26-4524-A682-E13D0DC4AA94}" presName="Name0" presStyleCnt="0">
        <dgm:presLayoutVars>
          <dgm:dir/>
          <dgm:resizeHandles val="exact"/>
        </dgm:presLayoutVars>
      </dgm:prSet>
      <dgm:spPr/>
    </dgm:pt>
    <dgm:pt modelId="{CF0AEA9D-4B3F-4CD0-AF56-6EC676C95514}" type="pres">
      <dgm:prSet presAssocID="{48061796-D442-4B8D-8D3A-DF53FFE58D97}" presName="parTxOnly" presStyleLbl="node1" presStyleIdx="0" presStyleCnt="5">
        <dgm:presLayoutVars>
          <dgm:bulletEnabled val="1"/>
        </dgm:presLayoutVars>
      </dgm:prSet>
      <dgm:spPr/>
      <dgm:t>
        <a:bodyPr/>
        <a:lstStyle/>
        <a:p>
          <a:endParaRPr lang="es-PA"/>
        </a:p>
      </dgm:t>
    </dgm:pt>
    <dgm:pt modelId="{02876549-38D1-4ED7-8630-D986D75CA35E}" type="pres">
      <dgm:prSet presAssocID="{6664B7D2-2460-4C57-A054-8E1BFB214405}" presName="parSpace" presStyleCnt="0"/>
      <dgm:spPr/>
    </dgm:pt>
    <dgm:pt modelId="{20CA8906-1CC0-4123-B3B8-5C5D7C012A1B}" type="pres">
      <dgm:prSet presAssocID="{3DC78CFA-C943-45C4-8C6B-A08D2D1E6104}" presName="parTxOnly" presStyleLbl="node1" presStyleIdx="1" presStyleCnt="5">
        <dgm:presLayoutVars>
          <dgm:bulletEnabled val="1"/>
        </dgm:presLayoutVars>
      </dgm:prSet>
      <dgm:spPr/>
      <dgm:t>
        <a:bodyPr/>
        <a:lstStyle/>
        <a:p>
          <a:endParaRPr lang="es-PA"/>
        </a:p>
      </dgm:t>
    </dgm:pt>
    <dgm:pt modelId="{B38D6BE2-D054-4ED2-990D-6831ECD1E7FD}" type="pres">
      <dgm:prSet presAssocID="{0C325995-F451-481D-896E-110AB0EEB6F8}" presName="parSpace" presStyleCnt="0"/>
      <dgm:spPr/>
    </dgm:pt>
    <dgm:pt modelId="{E1A495E8-AC20-4187-91FF-571A4F08FA66}" type="pres">
      <dgm:prSet presAssocID="{DAC443E1-9746-41E5-B227-EF4E178ECEE9}" presName="parTxOnly" presStyleLbl="node1" presStyleIdx="2" presStyleCnt="5">
        <dgm:presLayoutVars>
          <dgm:bulletEnabled val="1"/>
        </dgm:presLayoutVars>
      </dgm:prSet>
      <dgm:spPr/>
      <dgm:t>
        <a:bodyPr/>
        <a:lstStyle/>
        <a:p>
          <a:endParaRPr lang="es-PA"/>
        </a:p>
      </dgm:t>
    </dgm:pt>
    <dgm:pt modelId="{1DED535C-EB23-4575-BA41-853DB68E9937}" type="pres">
      <dgm:prSet presAssocID="{891C446A-3266-493B-A4A8-E1A3E0806E68}" presName="parSpace" presStyleCnt="0"/>
      <dgm:spPr/>
    </dgm:pt>
    <dgm:pt modelId="{9C35425C-6DC8-490E-A431-9ED9C3BFA2CB}" type="pres">
      <dgm:prSet presAssocID="{CDDA5B18-E48E-4F67-BEC1-7AEEA2AF2BC9}" presName="parTxOnly" presStyleLbl="node1" presStyleIdx="3" presStyleCnt="5">
        <dgm:presLayoutVars>
          <dgm:bulletEnabled val="1"/>
        </dgm:presLayoutVars>
      </dgm:prSet>
      <dgm:spPr/>
      <dgm:t>
        <a:bodyPr/>
        <a:lstStyle/>
        <a:p>
          <a:endParaRPr lang="es-PA"/>
        </a:p>
      </dgm:t>
    </dgm:pt>
    <dgm:pt modelId="{F50FD769-EF68-480C-94A9-98920108CAF3}" type="pres">
      <dgm:prSet presAssocID="{C0A08173-D1F4-4ACE-873D-90C1E4C35C54}" presName="parSpace" presStyleCnt="0"/>
      <dgm:spPr/>
    </dgm:pt>
    <dgm:pt modelId="{9DDDB587-3875-4C64-91CD-C205FB53FA97}" type="pres">
      <dgm:prSet presAssocID="{590A2A86-7F96-4B14-A201-3DA04C08C7A4}" presName="parTxOnly" presStyleLbl="node1" presStyleIdx="4" presStyleCnt="5">
        <dgm:presLayoutVars>
          <dgm:bulletEnabled val="1"/>
        </dgm:presLayoutVars>
      </dgm:prSet>
      <dgm:spPr/>
      <dgm:t>
        <a:bodyPr/>
        <a:lstStyle/>
        <a:p>
          <a:endParaRPr lang="es-PA"/>
        </a:p>
      </dgm:t>
    </dgm:pt>
  </dgm:ptLst>
  <dgm:cxnLst>
    <dgm:cxn modelId="{0EB2545C-CA59-47AE-8E0D-5B59C4E372C2}" srcId="{9D3B5759-8F26-4524-A682-E13D0DC4AA94}" destId="{DAC443E1-9746-41E5-B227-EF4E178ECEE9}" srcOrd="2" destOrd="0" parTransId="{5B4C909A-2DC1-4695-B418-EF2A74BB2F92}" sibTransId="{891C446A-3266-493B-A4A8-E1A3E0806E68}"/>
    <dgm:cxn modelId="{77A5EFE0-CDFF-49FB-BAA4-E6F793EFD144}" type="presOf" srcId="{3DC78CFA-C943-45C4-8C6B-A08D2D1E6104}" destId="{20CA8906-1CC0-4123-B3B8-5C5D7C012A1B}" srcOrd="0" destOrd="0" presId="urn:microsoft.com/office/officeart/2005/8/layout/hChevron3"/>
    <dgm:cxn modelId="{9A6AEAC2-1F25-4460-AE73-20201F1F96DC}" srcId="{9D3B5759-8F26-4524-A682-E13D0DC4AA94}" destId="{48061796-D442-4B8D-8D3A-DF53FFE58D97}" srcOrd="0" destOrd="0" parTransId="{9CC94847-282C-4A03-B87F-68A6217D43C3}" sibTransId="{6664B7D2-2460-4C57-A054-8E1BFB214405}"/>
    <dgm:cxn modelId="{501B5A31-DEDB-4201-BA46-E6DC92CC4937}" type="presOf" srcId="{CDDA5B18-E48E-4F67-BEC1-7AEEA2AF2BC9}" destId="{9C35425C-6DC8-490E-A431-9ED9C3BFA2CB}" srcOrd="0" destOrd="0" presId="urn:microsoft.com/office/officeart/2005/8/layout/hChevron3"/>
    <dgm:cxn modelId="{4A592D40-6DB8-4BB7-843C-8D2D3AB789DD}" type="presOf" srcId="{DAC443E1-9746-41E5-B227-EF4E178ECEE9}" destId="{E1A495E8-AC20-4187-91FF-571A4F08FA66}" srcOrd="0" destOrd="0" presId="urn:microsoft.com/office/officeart/2005/8/layout/hChevron3"/>
    <dgm:cxn modelId="{F94E3FC3-1D82-4D5F-BC1C-519530EDCF6B}" srcId="{9D3B5759-8F26-4524-A682-E13D0DC4AA94}" destId="{CDDA5B18-E48E-4F67-BEC1-7AEEA2AF2BC9}" srcOrd="3" destOrd="0" parTransId="{3FB4ADF9-725A-4611-AA5C-F45C20D3227D}" sibTransId="{C0A08173-D1F4-4ACE-873D-90C1E4C35C54}"/>
    <dgm:cxn modelId="{5C62ACE6-96C5-4C58-B58E-EE3BBAF8F392}" srcId="{9D3B5759-8F26-4524-A682-E13D0DC4AA94}" destId="{590A2A86-7F96-4B14-A201-3DA04C08C7A4}" srcOrd="4" destOrd="0" parTransId="{3771BE09-1216-4AC4-ABD4-3183A01CB5D0}" sibTransId="{38831126-C898-4449-AD1A-35EBE53F3A25}"/>
    <dgm:cxn modelId="{9473F491-9664-4470-997D-7A8B406D38BE}" type="presOf" srcId="{590A2A86-7F96-4B14-A201-3DA04C08C7A4}" destId="{9DDDB587-3875-4C64-91CD-C205FB53FA97}" srcOrd="0" destOrd="0" presId="urn:microsoft.com/office/officeart/2005/8/layout/hChevron3"/>
    <dgm:cxn modelId="{4278AE28-DDB9-416E-8DFB-54EC3A87D07B}" srcId="{9D3B5759-8F26-4524-A682-E13D0DC4AA94}" destId="{3DC78CFA-C943-45C4-8C6B-A08D2D1E6104}" srcOrd="1" destOrd="0" parTransId="{ACB3A3B3-9FFA-4C1F-B97B-C1A676B064C3}" sibTransId="{0C325995-F451-481D-896E-110AB0EEB6F8}"/>
    <dgm:cxn modelId="{0DE63470-895A-42D6-B9D1-AF0B90A9B618}" type="presOf" srcId="{9D3B5759-8F26-4524-A682-E13D0DC4AA94}" destId="{230D39B8-9853-4FA4-BA07-FACD0D4B1449}" srcOrd="0" destOrd="0" presId="urn:microsoft.com/office/officeart/2005/8/layout/hChevron3"/>
    <dgm:cxn modelId="{3B465B66-04A4-4DB7-BCD0-673B63172DC2}" type="presOf" srcId="{48061796-D442-4B8D-8D3A-DF53FFE58D97}" destId="{CF0AEA9D-4B3F-4CD0-AF56-6EC676C95514}" srcOrd="0" destOrd="0" presId="urn:microsoft.com/office/officeart/2005/8/layout/hChevron3"/>
    <dgm:cxn modelId="{CE9513FB-1DD9-427D-9AB9-B81B624F4640}" type="presParOf" srcId="{230D39B8-9853-4FA4-BA07-FACD0D4B1449}" destId="{CF0AEA9D-4B3F-4CD0-AF56-6EC676C95514}" srcOrd="0" destOrd="0" presId="urn:microsoft.com/office/officeart/2005/8/layout/hChevron3"/>
    <dgm:cxn modelId="{BE24FFEA-C1B7-45D3-B170-B395D3E0B1B5}" type="presParOf" srcId="{230D39B8-9853-4FA4-BA07-FACD0D4B1449}" destId="{02876549-38D1-4ED7-8630-D986D75CA35E}" srcOrd="1" destOrd="0" presId="urn:microsoft.com/office/officeart/2005/8/layout/hChevron3"/>
    <dgm:cxn modelId="{51B75F61-91D3-43D2-AE83-031CE0699B14}" type="presParOf" srcId="{230D39B8-9853-4FA4-BA07-FACD0D4B1449}" destId="{20CA8906-1CC0-4123-B3B8-5C5D7C012A1B}" srcOrd="2" destOrd="0" presId="urn:microsoft.com/office/officeart/2005/8/layout/hChevron3"/>
    <dgm:cxn modelId="{B1900CEB-5EF4-479D-B7ED-395DB5CA963D}" type="presParOf" srcId="{230D39B8-9853-4FA4-BA07-FACD0D4B1449}" destId="{B38D6BE2-D054-4ED2-990D-6831ECD1E7FD}" srcOrd="3" destOrd="0" presId="urn:microsoft.com/office/officeart/2005/8/layout/hChevron3"/>
    <dgm:cxn modelId="{B5EE3AFA-5228-455F-9A80-413436902A44}" type="presParOf" srcId="{230D39B8-9853-4FA4-BA07-FACD0D4B1449}" destId="{E1A495E8-AC20-4187-91FF-571A4F08FA66}" srcOrd="4" destOrd="0" presId="urn:microsoft.com/office/officeart/2005/8/layout/hChevron3"/>
    <dgm:cxn modelId="{C4AA8E98-7AB5-4E1F-B0F4-EE9B229F2E3F}" type="presParOf" srcId="{230D39B8-9853-4FA4-BA07-FACD0D4B1449}" destId="{1DED535C-EB23-4575-BA41-853DB68E9937}" srcOrd="5" destOrd="0" presId="urn:microsoft.com/office/officeart/2005/8/layout/hChevron3"/>
    <dgm:cxn modelId="{6CF64670-D742-4288-B989-DBAC8343E214}" type="presParOf" srcId="{230D39B8-9853-4FA4-BA07-FACD0D4B1449}" destId="{9C35425C-6DC8-490E-A431-9ED9C3BFA2CB}" srcOrd="6" destOrd="0" presId="urn:microsoft.com/office/officeart/2005/8/layout/hChevron3"/>
    <dgm:cxn modelId="{5F90823F-0EF7-40CD-8531-F48D694B1C3B}" type="presParOf" srcId="{230D39B8-9853-4FA4-BA07-FACD0D4B1449}" destId="{F50FD769-EF68-480C-94A9-98920108CAF3}" srcOrd="7" destOrd="0" presId="urn:microsoft.com/office/officeart/2005/8/layout/hChevron3"/>
    <dgm:cxn modelId="{8A2E34FB-66DB-4AE4-B3F1-E6FEDF82912D}" type="presParOf" srcId="{230D39B8-9853-4FA4-BA07-FACD0D4B1449}" destId="{9DDDB587-3875-4C64-91CD-C205FB53FA97}" srcOrd="8" destOrd="0" presId="urn:microsoft.com/office/officeart/2005/8/layout/hChevron3"/>
  </dgm:cxnLst>
  <dgm:bg>
    <a:solidFill>
      <a:srgbClr val="A6D86E"/>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F0AEA9D-4B3F-4CD0-AF56-6EC676C95514}">
      <dsp:nvSpPr>
        <dsp:cNvPr id="0" name=""/>
        <dsp:cNvSpPr/>
      </dsp:nvSpPr>
      <dsp:spPr>
        <a:xfrm>
          <a:off x="1023" y="0"/>
          <a:ext cx="1995227" cy="508000"/>
        </a:xfrm>
        <a:prstGeom prst="homePlate">
          <a:avLst/>
        </a:prstGeom>
        <a:solidFill>
          <a:schemeClr val="accent4">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018" tIns="72009" rIns="36005" bIns="72009" numCol="1" spcCol="1270" anchor="ctr" anchorCtr="0">
          <a:noAutofit/>
        </a:bodyPr>
        <a:lstStyle/>
        <a:p>
          <a:pPr lvl="0" algn="ctr" defTabSz="1200150">
            <a:lnSpc>
              <a:spcPct val="90000"/>
            </a:lnSpc>
            <a:spcBef>
              <a:spcPct val="0"/>
            </a:spcBef>
            <a:spcAft>
              <a:spcPct val="35000"/>
            </a:spcAft>
          </a:pPr>
          <a:r>
            <a:rPr lang="es-PA" sz="2700" kern="1200" dirty="0" smtClean="0"/>
            <a:t>2008</a:t>
          </a:r>
          <a:endParaRPr lang="es-PA" sz="2700" kern="1200" dirty="0"/>
        </a:p>
      </dsp:txBody>
      <dsp:txXfrm>
        <a:off x="1023" y="0"/>
        <a:ext cx="1995227" cy="508000"/>
      </dsp:txXfrm>
    </dsp:sp>
    <dsp:sp modelId="{20CA8906-1CC0-4123-B3B8-5C5D7C012A1B}">
      <dsp:nvSpPr>
        <dsp:cNvPr id="0" name=""/>
        <dsp:cNvSpPr/>
      </dsp:nvSpPr>
      <dsp:spPr>
        <a:xfrm>
          <a:off x="1597204" y="0"/>
          <a:ext cx="1995227" cy="508000"/>
        </a:xfrm>
        <a:prstGeom prst="chevron">
          <a:avLst/>
        </a:prstGeom>
        <a:solidFill>
          <a:schemeClr val="accent4">
            <a:alpha val="90000"/>
            <a:hueOff val="0"/>
            <a:satOff val="0"/>
            <a:lumOff val="0"/>
            <a:alpha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72009" rIns="36005" bIns="72009" numCol="1" spcCol="1270" anchor="ctr" anchorCtr="0">
          <a:noAutofit/>
        </a:bodyPr>
        <a:lstStyle/>
        <a:p>
          <a:pPr lvl="0" algn="ctr" defTabSz="1200150">
            <a:lnSpc>
              <a:spcPct val="90000"/>
            </a:lnSpc>
            <a:spcBef>
              <a:spcPct val="0"/>
            </a:spcBef>
            <a:spcAft>
              <a:spcPct val="35000"/>
            </a:spcAft>
          </a:pPr>
          <a:r>
            <a:rPr lang="es-PA" sz="2700" kern="1200" dirty="0" smtClean="0"/>
            <a:t>2009</a:t>
          </a:r>
          <a:endParaRPr lang="es-PA" sz="2700" kern="1200" dirty="0"/>
        </a:p>
      </dsp:txBody>
      <dsp:txXfrm>
        <a:off x="1597204" y="0"/>
        <a:ext cx="1995227" cy="508000"/>
      </dsp:txXfrm>
    </dsp:sp>
    <dsp:sp modelId="{E1A495E8-AC20-4187-91FF-571A4F08FA66}">
      <dsp:nvSpPr>
        <dsp:cNvPr id="0" name=""/>
        <dsp:cNvSpPr/>
      </dsp:nvSpPr>
      <dsp:spPr>
        <a:xfrm>
          <a:off x="3193386" y="0"/>
          <a:ext cx="1995227" cy="508000"/>
        </a:xfrm>
        <a:prstGeom prst="chevron">
          <a:avLst/>
        </a:prstGeom>
        <a:solidFill>
          <a:schemeClr val="accent4">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72009" rIns="36005" bIns="72009" numCol="1" spcCol="1270" anchor="ctr" anchorCtr="0">
          <a:noAutofit/>
        </a:bodyPr>
        <a:lstStyle/>
        <a:p>
          <a:pPr lvl="0" algn="ctr" defTabSz="1200150">
            <a:lnSpc>
              <a:spcPct val="90000"/>
            </a:lnSpc>
            <a:spcBef>
              <a:spcPct val="0"/>
            </a:spcBef>
            <a:spcAft>
              <a:spcPct val="35000"/>
            </a:spcAft>
          </a:pPr>
          <a:r>
            <a:rPr lang="es-PA" sz="2700" kern="1200" dirty="0" smtClean="0"/>
            <a:t>2010</a:t>
          </a:r>
          <a:endParaRPr lang="es-PA" sz="2700" kern="1200" dirty="0"/>
        </a:p>
      </dsp:txBody>
      <dsp:txXfrm>
        <a:off x="3193386" y="0"/>
        <a:ext cx="1995227" cy="508000"/>
      </dsp:txXfrm>
    </dsp:sp>
    <dsp:sp modelId="{9C35425C-6DC8-490E-A431-9ED9C3BFA2CB}">
      <dsp:nvSpPr>
        <dsp:cNvPr id="0" name=""/>
        <dsp:cNvSpPr/>
      </dsp:nvSpPr>
      <dsp:spPr>
        <a:xfrm>
          <a:off x="4789568" y="0"/>
          <a:ext cx="1995227" cy="508000"/>
        </a:xfrm>
        <a:prstGeom prst="chevron">
          <a:avLst/>
        </a:prstGeom>
        <a:solidFill>
          <a:schemeClr val="accent4">
            <a:alpha val="90000"/>
            <a:hueOff val="0"/>
            <a:satOff val="0"/>
            <a:lumOff val="0"/>
            <a:alphaOff val="-3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72009" rIns="36005" bIns="72009" numCol="1" spcCol="1270" anchor="ctr" anchorCtr="0">
          <a:noAutofit/>
        </a:bodyPr>
        <a:lstStyle/>
        <a:p>
          <a:pPr lvl="0" algn="ctr" defTabSz="1200150">
            <a:lnSpc>
              <a:spcPct val="90000"/>
            </a:lnSpc>
            <a:spcBef>
              <a:spcPct val="0"/>
            </a:spcBef>
            <a:spcAft>
              <a:spcPct val="35000"/>
            </a:spcAft>
          </a:pPr>
          <a:r>
            <a:rPr lang="es-PA" sz="2700" kern="1200" dirty="0" smtClean="0"/>
            <a:t>2011</a:t>
          </a:r>
          <a:endParaRPr lang="es-PA" sz="2700" kern="1200" dirty="0"/>
        </a:p>
      </dsp:txBody>
      <dsp:txXfrm>
        <a:off x="4789568" y="0"/>
        <a:ext cx="1995227" cy="508000"/>
      </dsp:txXfrm>
    </dsp:sp>
    <dsp:sp modelId="{9DDDB587-3875-4C64-91CD-C205FB53FA97}">
      <dsp:nvSpPr>
        <dsp:cNvPr id="0" name=""/>
        <dsp:cNvSpPr/>
      </dsp:nvSpPr>
      <dsp:spPr>
        <a:xfrm>
          <a:off x="6385749" y="0"/>
          <a:ext cx="1995227" cy="508000"/>
        </a:xfrm>
        <a:prstGeom prst="chevron">
          <a:avLst/>
        </a:prstGeom>
        <a:solidFill>
          <a:schemeClr val="accent4">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72009" rIns="36005" bIns="72009" numCol="1" spcCol="1270" anchor="ctr" anchorCtr="0">
          <a:noAutofit/>
        </a:bodyPr>
        <a:lstStyle/>
        <a:p>
          <a:pPr lvl="0" algn="ctr" defTabSz="1200150">
            <a:lnSpc>
              <a:spcPct val="90000"/>
            </a:lnSpc>
            <a:spcBef>
              <a:spcPct val="0"/>
            </a:spcBef>
            <a:spcAft>
              <a:spcPct val="35000"/>
            </a:spcAft>
          </a:pPr>
          <a:r>
            <a:rPr lang="es-PA" sz="2700" kern="1200" dirty="0" smtClean="0"/>
            <a:t>2012</a:t>
          </a:r>
          <a:endParaRPr lang="es-PA" sz="2700" kern="1200" dirty="0"/>
        </a:p>
      </dsp:txBody>
      <dsp:txXfrm>
        <a:off x="6385749" y="0"/>
        <a:ext cx="1995227" cy="508000"/>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defTabSz="913044"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defTabSz="913044" fontAlgn="auto">
              <a:spcBef>
                <a:spcPts val="0"/>
              </a:spcBef>
              <a:spcAft>
                <a:spcPts val="0"/>
              </a:spcAft>
              <a:defRPr sz="1200">
                <a:latin typeface="+mn-lt"/>
              </a:defRPr>
            </a:lvl1pPr>
          </a:lstStyle>
          <a:p>
            <a:pPr>
              <a:defRPr/>
            </a:pPr>
            <a:fld id="{F0F17241-1F16-4446-9FAB-C5751574730C}" type="datetimeFigureOut">
              <a:rPr lang="en-US"/>
              <a:pPr>
                <a:defRPr/>
              </a:pPr>
              <a:t>3/19/2012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defTabSz="913044"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defTabSz="913044" fontAlgn="auto">
              <a:spcBef>
                <a:spcPts val="0"/>
              </a:spcBef>
              <a:spcAft>
                <a:spcPts val="0"/>
              </a:spcAft>
              <a:defRPr sz="1200">
                <a:latin typeface="+mn-lt"/>
              </a:defRPr>
            </a:lvl1pPr>
          </a:lstStyle>
          <a:p>
            <a:pPr>
              <a:defRPr/>
            </a:pPr>
            <a:fld id="{57D1DC8F-365D-4B41-82E4-88A5DDA0CD1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defTabSz="913044"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defTabSz="913044" fontAlgn="auto">
              <a:spcBef>
                <a:spcPts val="0"/>
              </a:spcBef>
              <a:spcAft>
                <a:spcPts val="0"/>
              </a:spcAft>
              <a:defRPr sz="1200">
                <a:latin typeface="+mn-lt"/>
              </a:defRPr>
            </a:lvl1pPr>
          </a:lstStyle>
          <a:p>
            <a:pPr>
              <a:defRPr/>
            </a:pPr>
            <a:fld id="{C950D824-00E5-486E-B3F0-6FDBD2C9700A}" type="datetimeFigureOut">
              <a:rPr lang="en-US"/>
              <a:pPr>
                <a:defRPr/>
              </a:pPr>
              <a:t>3/19/2012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defTabSz="913044"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defTabSz="913044" fontAlgn="auto">
              <a:spcBef>
                <a:spcPts val="0"/>
              </a:spcBef>
              <a:spcAft>
                <a:spcPts val="0"/>
              </a:spcAft>
              <a:defRPr sz="1200">
                <a:latin typeface="+mn-lt"/>
              </a:defRPr>
            </a:lvl1pPr>
          </a:lstStyle>
          <a:p>
            <a:pPr>
              <a:defRPr/>
            </a:pPr>
            <a:fld id="{005228B2-1BA0-4AC4-B0A9-E4DCCBE4D0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68425" algn="l" defTabSz="912813" rtl="0" eaLnBrk="0" fontAlgn="base" hangingPunct="0">
      <a:spcBef>
        <a:spcPct val="30000"/>
      </a:spcBef>
      <a:spcAft>
        <a:spcPct val="0"/>
      </a:spcAft>
      <a:defRPr sz="1200" kern="1200">
        <a:solidFill>
          <a:schemeClr val="tx1"/>
        </a:solidFill>
        <a:latin typeface="+mn-lt"/>
        <a:ea typeface="+mn-ea"/>
        <a:cs typeface="+mn-cs"/>
      </a:defRPr>
    </a:lvl4pPr>
    <a:lvl5pPr marL="1825625" algn="l" defTabSz="912813" rtl="0" eaLnBrk="0" fontAlgn="base" hangingPunct="0">
      <a:spcBef>
        <a:spcPct val="30000"/>
      </a:spcBef>
      <a:spcAft>
        <a:spcPct val="0"/>
      </a:spcAft>
      <a:defRPr sz="1200" kern="1200">
        <a:solidFill>
          <a:schemeClr val="tx1"/>
        </a:solidFill>
        <a:latin typeface="+mn-lt"/>
        <a:ea typeface="+mn-ea"/>
        <a:cs typeface="+mn-cs"/>
      </a:defRPr>
    </a:lvl5pPr>
    <a:lvl6pPr marL="2282611" algn="l" defTabSz="913044" rtl="0" eaLnBrk="1" latinLnBrk="0" hangingPunct="1">
      <a:defRPr sz="1200" kern="1200">
        <a:solidFill>
          <a:schemeClr val="tx1"/>
        </a:solidFill>
        <a:latin typeface="+mn-lt"/>
        <a:ea typeface="+mn-ea"/>
        <a:cs typeface="+mn-cs"/>
      </a:defRPr>
    </a:lvl6pPr>
    <a:lvl7pPr marL="2739133" algn="l" defTabSz="913044" rtl="0" eaLnBrk="1" latinLnBrk="0" hangingPunct="1">
      <a:defRPr sz="1200" kern="1200">
        <a:solidFill>
          <a:schemeClr val="tx1"/>
        </a:solidFill>
        <a:latin typeface="+mn-lt"/>
        <a:ea typeface="+mn-ea"/>
        <a:cs typeface="+mn-cs"/>
      </a:defRPr>
    </a:lvl7pPr>
    <a:lvl8pPr marL="3195655" algn="l" defTabSz="913044" rtl="0" eaLnBrk="1" latinLnBrk="0" hangingPunct="1">
      <a:defRPr sz="1200" kern="1200">
        <a:solidFill>
          <a:schemeClr val="tx1"/>
        </a:solidFill>
        <a:latin typeface="+mn-lt"/>
        <a:ea typeface="+mn-ea"/>
        <a:cs typeface="+mn-cs"/>
      </a:defRPr>
    </a:lvl8pPr>
    <a:lvl9pPr marL="3652177" algn="l" defTabSz="91304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D17500CE-115E-47D0-A20D-A8BC7FBDA75D}" type="slidenum">
              <a:rPr lang="en-US" smtClean="0"/>
              <a:pPr/>
              <a:t>1</a:t>
            </a:fld>
            <a:endParaRPr lang="en-US" smtClean="0"/>
          </a:p>
        </p:txBody>
      </p:sp>
      <p:sp>
        <p:nvSpPr>
          <p:cNvPr id="29699" name="Rectangle 2"/>
          <p:cNvSpPr>
            <a:spLocks noGrp="1" noRot="1" noChangeAspect="1" noChangeArrowheads="1" noTextEdit="1"/>
          </p:cNvSpPr>
          <p:nvPr>
            <p:ph type="sldImg"/>
          </p:nvPr>
        </p:nvSpPr>
        <p:spPr>
          <a:xfrm>
            <a:off x="1189038" y="701675"/>
            <a:ext cx="4637087" cy="3478213"/>
          </a:xfrm>
          <a:ln w="12700" cap="flat">
            <a:solidFill>
              <a:srgbClr val="000000"/>
            </a:solidFill>
          </a:ln>
        </p:spPr>
      </p:sp>
      <p:sp>
        <p:nvSpPr>
          <p:cNvPr id="29700" name="Rectangle 3"/>
          <p:cNvSpPr>
            <a:spLocks noGrp="1" noChangeArrowheads="1"/>
          </p:cNvSpPr>
          <p:nvPr>
            <p:ph type="body" idx="1"/>
          </p:nvPr>
        </p:nvSpPr>
        <p:spPr>
          <a:xfrm>
            <a:off x="936344" y="4414787"/>
            <a:ext cx="5137714" cy="4183781"/>
          </a:xfrm>
          <a:noFill/>
          <a:ln/>
        </p:spPr>
        <p:txBody>
          <a:bodyPr lIns="94041" tIns="47020" rIns="94041" bIns="47020"/>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endParaRPr lang="es-PA" sz="1200" kern="1200" dirty="0">
              <a:solidFill>
                <a:schemeClr val="tx1"/>
              </a:solidFill>
              <a:latin typeface="+mn-lt"/>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Slide Number Placeholder 3"/>
          <p:cNvSpPr>
            <a:spLocks noGrp="1"/>
          </p:cNvSpPr>
          <p:nvPr>
            <p:ph type="sldNum" sz="quarter" idx="5"/>
          </p:nvPr>
        </p:nvSpPr>
        <p:spPr bwMode="auto">
          <a:xfrm>
            <a:off x="6255809" y="8926910"/>
            <a:ext cx="556612" cy="186610"/>
          </a:xfrm>
          <a:noFill/>
          <a:ln>
            <a:miter lim="800000"/>
            <a:headEnd/>
            <a:tailEnd/>
          </a:ln>
        </p:spPr>
        <p:txBody>
          <a:bodyPr wrap="square" numCol="1" anchorCtr="0" compatLnSpc="1">
            <a:prstTxWarp prst="textNoShape">
              <a:avLst/>
            </a:prstTxWarp>
          </a:bodyPr>
          <a:lstStyle/>
          <a:p>
            <a:fld id="{E6BA62FF-0C3D-4662-9067-1E3FEF7F8189}" type="slidenum">
              <a:rPr lang="en-US" smtClean="0">
                <a:latin typeface="Times New Roman" pitchFamily="18" charset="0"/>
              </a:rPr>
              <a:pPr/>
              <a:t>2</a:t>
            </a:fld>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Slide Number Placeholder 3"/>
          <p:cNvSpPr>
            <a:spLocks noGrp="1"/>
          </p:cNvSpPr>
          <p:nvPr>
            <p:ph type="sldNum" sz="quarter" idx="5"/>
          </p:nvPr>
        </p:nvSpPr>
        <p:spPr bwMode="auto">
          <a:xfrm>
            <a:off x="6255809" y="8926910"/>
            <a:ext cx="556612" cy="186610"/>
          </a:xfrm>
          <a:noFill/>
          <a:ln>
            <a:miter lim="800000"/>
            <a:headEnd/>
            <a:tailEnd/>
          </a:ln>
        </p:spPr>
        <p:txBody>
          <a:bodyPr wrap="square" numCol="1" anchorCtr="0" compatLnSpc="1">
            <a:prstTxWarp prst="textNoShape">
              <a:avLst/>
            </a:prstTxWarp>
          </a:bodyPr>
          <a:lstStyle/>
          <a:p>
            <a:fld id="{E6BA62FF-0C3D-4662-9067-1E3FEF7F8189}" type="slidenum">
              <a:rPr lang="en-US" smtClean="0">
                <a:latin typeface="Times New Roman" pitchFamily="18" charset="0"/>
              </a:rPr>
              <a:pPr/>
              <a:t>3</a:t>
            </a:fld>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Slide Number Placeholder 3"/>
          <p:cNvSpPr>
            <a:spLocks noGrp="1"/>
          </p:cNvSpPr>
          <p:nvPr>
            <p:ph type="sldNum" sz="quarter" idx="5"/>
          </p:nvPr>
        </p:nvSpPr>
        <p:spPr bwMode="auto">
          <a:xfrm>
            <a:off x="6255809" y="8926910"/>
            <a:ext cx="556612" cy="186610"/>
          </a:xfrm>
          <a:noFill/>
          <a:ln>
            <a:miter lim="800000"/>
            <a:headEnd/>
            <a:tailEnd/>
          </a:ln>
        </p:spPr>
        <p:txBody>
          <a:bodyPr wrap="square" numCol="1" anchorCtr="0" compatLnSpc="1">
            <a:prstTxWarp prst="textNoShape">
              <a:avLst/>
            </a:prstTxWarp>
          </a:bodyPr>
          <a:lstStyle/>
          <a:p>
            <a:fld id="{E6BA62FF-0C3D-4662-9067-1E3FEF7F8189}" type="slidenum">
              <a:rPr lang="en-US" smtClean="0">
                <a:latin typeface="Times New Roman" pitchFamily="18" charset="0"/>
              </a:rPr>
              <a:pPr/>
              <a:t>4</a:t>
            </a:fld>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Slide Number Placeholder 3"/>
          <p:cNvSpPr>
            <a:spLocks noGrp="1"/>
          </p:cNvSpPr>
          <p:nvPr>
            <p:ph type="sldNum" sz="quarter" idx="5"/>
          </p:nvPr>
        </p:nvSpPr>
        <p:spPr bwMode="auto">
          <a:xfrm>
            <a:off x="6255809" y="8926910"/>
            <a:ext cx="556612" cy="186610"/>
          </a:xfrm>
          <a:noFill/>
          <a:ln>
            <a:miter lim="800000"/>
            <a:headEnd/>
            <a:tailEnd/>
          </a:ln>
        </p:spPr>
        <p:txBody>
          <a:bodyPr wrap="square" numCol="1" anchorCtr="0" compatLnSpc="1">
            <a:prstTxWarp prst="textNoShape">
              <a:avLst/>
            </a:prstTxWarp>
          </a:bodyPr>
          <a:lstStyle/>
          <a:p>
            <a:fld id="{E6BA62FF-0C3D-4662-9067-1E3FEF7F8189}" type="slidenum">
              <a:rPr lang="en-US" smtClean="0">
                <a:latin typeface="Times New Roman" pitchFamily="18" charset="0"/>
              </a:rPr>
              <a:pPr/>
              <a:t>5</a:t>
            </a:fld>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Slide Number Placeholder 3"/>
          <p:cNvSpPr>
            <a:spLocks noGrp="1"/>
          </p:cNvSpPr>
          <p:nvPr>
            <p:ph type="sldNum" sz="quarter" idx="5"/>
          </p:nvPr>
        </p:nvSpPr>
        <p:spPr bwMode="auto">
          <a:xfrm>
            <a:off x="6255809" y="8926910"/>
            <a:ext cx="556612" cy="186610"/>
          </a:xfrm>
          <a:noFill/>
          <a:ln>
            <a:miter lim="800000"/>
            <a:headEnd/>
            <a:tailEnd/>
          </a:ln>
        </p:spPr>
        <p:txBody>
          <a:bodyPr wrap="square" numCol="1" anchorCtr="0" compatLnSpc="1">
            <a:prstTxWarp prst="textNoShape">
              <a:avLst/>
            </a:prstTxWarp>
          </a:bodyPr>
          <a:lstStyle/>
          <a:p>
            <a:fld id="{E6BA62FF-0C3D-4662-9067-1E3FEF7F8189}" type="slidenum">
              <a:rPr lang="en-US" smtClean="0">
                <a:latin typeface="Times New Roman" pitchFamily="18" charset="0"/>
              </a:rPr>
              <a:pPr/>
              <a:t>6</a:t>
            </a:fld>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r>
              <a:rPr lang="en-US" b="1" i="1" u="sng" dirty="0" err="1" smtClean="0"/>
              <a:t>Donantes</a:t>
            </a:r>
            <a:r>
              <a:rPr lang="en-US" b="1" i="1" u="sng" dirty="0" smtClean="0"/>
              <a:t> 2008-2011:</a:t>
            </a:r>
          </a:p>
          <a:p>
            <a:pPr>
              <a:buFont typeface="Arial" pitchFamily="34" charset="0"/>
              <a:buChar char="•"/>
            </a:pPr>
            <a:r>
              <a:rPr lang="en-US" dirty="0" err="1" smtClean="0"/>
              <a:t>España</a:t>
            </a:r>
            <a:endParaRPr lang="en-US" dirty="0" smtClean="0"/>
          </a:p>
          <a:p>
            <a:pPr>
              <a:buFont typeface="Arial" pitchFamily="34" charset="0"/>
              <a:buChar char="•"/>
            </a:pPr>
            <a:r>
              <a:rPr lang="en-US" dirty="0" err="1" smtClean="0"/>
              <a:t>Reino</a:t>
            </a:r>
            <a:r>
              <a:rPr lang="en-US" baseline="0" dirty="0" smtClean="0"/>
              <a:t> </a:t>
            </a:r>
            <a:r>
              <a:rPr lang="en-US" baseline="0" dirty="0" err="1" smtClean="0"/>
              <a:t>Unido</a:t>
            </a:r>
            <a:r>
              <a:rPr lang="en-US" baseline="0" dirty="0" smtClean="0"/>
              <a:t> (</a:t>
            </a:r>
            <a:r>
              <a:rPr lang="en-US" baseline="0" dirty="0" err="1" smtClean="0"/>
              <a:t>Impacto</a:t>
            </a:r>
            <a:r>
              <a:rPr lang="en-US" baseline="0" dirty="0" smtClean="0"/>
              <a:t> Social)</a:t>
            </a:r>
          </a:p>
          <a:p>
            <a:pPr>
              <a:buFont typeface="Arial" pitchFamily="34" charset="0"/>
              <a:buChar char="•"/>
            </a:pPr>
            <a:r>
              <a:rPr lang="en-US" baseline="0" dirty="0" err="1" smtClean="0"/>
              <a:t>Proyecto</a:t>
            </a:r>
            <a:r>
              <a:rPr lang="en-US" baseline="0" dirty="0" smtClean="0"/>
              <a:t> Global Rebecca (</a:t>
            </a:r>
            <a:r>
              <a:rPr lang="en-US" baseline="0" dirty="0" err="1" smtClean="0"/>
              <a:t>Finlandia</a:t>
            </a:r>
            <a:r>
              <a:rPr lang="en-US" baseline="0" dirty="0" smtClean="0"/>
              <a:t>, </a:t>
            </a:r>
            <a:r>
              <a:rPr lang="en-US" baseline="0" dirty="0" err="1" smtClean="0"/>
              <a:t>Noruega</a:t>
            </a:r>
            <a:r>
              <a:rPr lang="en-US" baseline="0" dirty="0" smtClean="0"/>
              <a:t> y </a:t>
            </a:r>
            <a:r>
              <a:rPr lang="en-US" baseline="0" dirty="0" err="1" smtClean="0"/>
              <a:t>Suiza</a:t>
            </a:r>
            <a:r>
              <a:rPr lang="en-US" baseline="0" dirty="0" smtClean="0"/>
              <a:t>)</a:t>
            </a:r>
          </a:p>
          <a:p>
            <a:pPr>
              <a:buFont typeface="Arial" pitchFamily="34" charset="0"/>
              <a:buChar char="•"/>
            </a:pPr>
            <a:r>
              <a:rPr lang="en-US" baseline="0" dirty="0" smtClean="0"/>
              <a:t>PNUD</a:t>
            </a:r>
          </a:p>
          <a:p>
            <a:endParaRPr lang="en-US" b="1" u="sng" baseline="0" dirty="0" smtClean="0"/>
          </a:p>
          <a:p>
            <a:pPr marL="0" marR="0" indent="0" algn="l" defTabSz="912813" rtl="0" eaLnBrk="0" fontAlgn="base" latinLnBrk="0" hangingPunct="0">
              <a:lnSpc>
                <a:spcPct val="100000"/>
              </a:lnSpc>
              <a:spcBef>
                <a:spcPct val="30000"/>
              </a:spcBef>
              <a:spcAft>
                <a:spcPct val="0"/>
              </a:spcAft>
              <a:buClrTx/>
              <a:buSzTx/>
              <a:buFontTx/>
              <a:buNone/>
              <a:tabLst/>
              <a:defRPr/>
            </a:pPr>
            <a:r>
              <a:rPr lang="en-US" b="1" i="1" u="sng" dirty="0" err="1" smtClean="0"/>
              <a:t>Donantes</a:t>
            </a:r>
            <a:r>
              <a:rPr lang="en-US" b="1" i="1" u="sng" dirty="0" smtClean="0"/>
              <a:t> 2011-2012:</a:t>
            </a:r>
          </a:p>
          <a:p>
            <a:pPr marL="0" marR="0" indent="0" algn="l" defTabSz="912813" rtl="0" eaLnBrk="0" fontAlgn="base" latinLnBrk="0" hangingPunct="0">
              <a:lnSpc>
                <a:spcPct val="100000"/>
              </a:lnSpc>
              <a:spcBef>
                <a:spcPct val="30000"/>
              </a:spcBef>
              <a:spcAft>
                <a:spcPct val="0"/>
              </a:spcAft>
              <a:buClrTx/>
              <a:buSzTx/>
              <a:buFont typeface="Arial" pitchFamily="34" charset="0"/>
              <a:buChar char="•"/>
              <a:tabLst/>
              <a:defRPr/>
            </a:pPr>
            <a:r>
              <a:rPr lang="en-US" i="1" dirty="0" err="1" smtClean="0"/>
              <a:t>España</a:t>
            </a:r>
            <a:endParaRPr lang="en-US" i="1" dirty="0" smtClean="0"/>
          </a:p>
          <a:p>
            <a:pPr marL="0" marR="0" indent="0" algn="l" defTabSz="912813" rtl="0" eaLnBrk="0" fontAlgn="base" latinLnBrk="0" hangingPunct="0">
              <a:lnSpc>
                <a:spcPct val="100000"/>
              </a:lnSpc>
              <a:spcBef>
                <a:spcPct val="30000"/>
              </a:spcBef>
              <a:spcAft>
                <a:spcPct val="0"/>
              </a:spcAft>
              <a:buClrTx/>
              <a:buSzTx/>
              <a:buFont typeface="Arial" pitchFamily="34" charset="0"/>
              <a:buChar char="•"/>
              <a:tabLst/>
              <a:defRPr/>
            </a:pPr>
            <a:r>
              <a:rPr lang="en-US" i="1" dirty="0" smtClean="0"/>
              <a:t>UE</a:t>
            </a:r>
          </a:p>
          <a:p>
            <a:pPr marL="0" marR="0" indent="0" algn="l" defTabSz="912813" rtl="0" eaLnBrk="0" fontAlgn="base" latinLnBrk="0" hangingPunct="0">
              <a:lnSpc>
                <a:spcPct val="100000"/>
              </a:lnSpc>
              <a:spcBef>
                <a:spcPct val="30000"/>
              </a:spcBef>
              <a:spcAft>
                <a:spcPct val="0"/>
              </a:spcAft>
              <a:buClrTx/>
              <a:buSzTx/>
              <a:buFont typeface="Arial" pitchFamily="34" charset="0"/>
              <a:buChar char="•"/>
              <a:tabLst/>
              <a:defRPr/>
            </a:pPr>
            <a:r>
              <a:rPr lang="en-US" i="1" dirty="0" err="1" smtClean="0"/>
              <a:t>Alemania</a:t>
            </a:r>
            <a:endParaRPr lang="en-US" i="1" dirty="0" smtClean="0"/>
          </a:p>
          <a:p>
            <a:pPr marL="0" marR="0" indent="0" algn="l" defTabSz="912813" rtl="0" eaLnBrk="0" fontAlgn="base" latinLnBrk="0" hangingPunct="0">
              <a:lnSpc>
                <a:spcPct val="100000"/>
              </a:lnSpc>
              <a:spcBef>
                <a:spcPct val="30000"/>
              </a:spcBef>
              <a:spcAft>
                <a:spcPct val="0"/>
              </a:spcAft>
              <a:buClrTx/>
              <a:buSzTx/>
              <a:buFont typeface="Arial" pitchFamily="34" charset="0"/>
              <a:buChar char="•"/>
              <a:tabLst/>
              <a:defRPr/>
            </a:pPr>
            <a:r>
              <a:rPr lang="en-US" i="1" dirty="0" smtClean="0"/>
              <a:t>PNUD</a:t>
            </a:r>
          </a:p>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r>
              <a:rPr lang="es-PA" sz="1200" kern="1200" dirty="0" smtClean="0">
                <a:solidFill>
                  <a:schemeClr val="tx1"/>
                </a:solidFill>
                <a:latin typeface="+mn-lt"/>
                <a:ea typeface="+mn-ea"/>
                <a:cs typeface="+mn-cs"/>
              </a:rPr>
              <a:t>Financiado</a:t>
            </a:r>
            <a:r>
              <a:rPr lang="es-PA" sz="1200" kern="1200" baseline="0" dirty="0" smtClean="0">
                <a:solidFill>
                  <a:schemeClr val="tx1"/>
                </a:solidFill>
                <a:latin typeface="+mn-lt"/>
                <a:ea typeface="+mn-ea"/>
                <a:cs typeface="+mn-cs"/>
              </a:rPr>
              <a:t> por el Gobierno de España</a:t>
            </a:r>
          </a:p>
          <a:p>
            <a:endParaRPr lang="es-PA" sz="1200" kern="1200" baseline="0" dirty="0" smtClean="0">
              <a:solidFill>
                <a:schemeClr val="tx1"/>
              </a:solidFill>
              <a:latin typeface="+mn-lt"/>
              <a:ea typeface="+mn-ea"/>
              <a:cs typeface="+mn-cs"/>
            </a:endParaRPr>
          </a:p>
          <a:p>
            <a:r>
              <a:rPr lang="es-PA" sz="1200" kern="1200" baseline="0" dirty="0" smtClean="0">
                <a:solidFill>
                  <a:schemeClr val="tx1"/>
                </a:solidFill>
                <a:latin typeface="+mn-lt"/>
                <a:ea typeface="+mn-ea"/>
                <a:cs typeface="+mn-cs"/>
              </a:rPr>
              <a:t>Se presentará en este evento como estudio de caso un programa de actividad  MDL  de cocinas ahorradoras de leña que ha sido apoyado por el proyecto Carbono 2012 en El Salvador.</a:t>
            </a:r>
          </a:p>
          <a:p>
            <a:endParaRPr lang="es-PA" sz="1200" kern="1200" baseline="0" dirty="0" smtClean="0">
              <a:solidFill>
                <a:schemeClr val="tx1"/>
              </a:solidFill>
              <a:latin typeface="+mn-lt"/>
              <a:ea typeface="+mn-ea"/>
              <a:cs typeface="+mn-cs"/>
            </a:endParaRPr>
          </a:p>
          <a:p>
            <a:r>
              <a:rPr lang="es-PA" i="1" dirty="0" smtClean="0"/>
              <a:t>Costa Rica, Cuba, El Salvador, Honduras, República Dominicana, Perú, Uruguay</a:t>
            </a:r>
            <a:endParaRPr lang="es-PA" sz="1200" kern="1200" dirty="0">
              <a:solidFill>
                <a:schemeClr val="tx1"/>
              </a:solidFill>
              <a:latin typeface="+mn-lt"/>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endParaRPr lang="es-PA" sz="1200" kern="1200" dirty="0">
              <a:solidFill>
                <a:schemeClr val="tx1"/>
              </a:solidFill>
              <a:latin typeface="+mn-lt"/>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2693988" y="2182813"/>
            <a:ext cx="5129212" cy="4602162"/>
            <a:chOff x="1663" y="1348"/>
            <a:chExt cx="3167" cy="2841"/>
          </a:xfrm>
        </p:grpSpPr>
        <p:sp>
          <p:nvSpPr>
            <p:cNvPr id="5" name="McK Confidential" hidden="1"/>
            <p:cNvSpPr txBox="1">
              <a:spLocks noChangeArrowheads="1"/>
            </p:cNvSpPr>
            <p:nvPr userDrawn="1"/>
          </p:nvSpPr>
          <p:spPr bwMode="auto">
            <a:xfrm>
              <a:off x="1663" y="1348"/>
              <a:ext cx="936" cy="136"/>
            </a:xfrm>
            <a:prstGeom prst="rect">
              <a:avLst/>
            </a:prstGeom>
            <a:noFill/>
            <a:ln w="9525">
              <a:noFill/>
              <a:miter lim="800000"/>
              <a:headEnd/>
              <a:tailEnd/>
            </a:ln>
            <a:effectLst/>
          </p:spPr>
          <p:txBody>
            <a:bodyPr lIns="0" tIns="0" rIns="0" bIns="0">
              <a:spAutoFit/>
            </a:bodyPr>
            <a:lstStyle/>
            <a:p>
              <a:pPr defTabSz="913432">
                <a:defRPr/>
              </a:pPr>
              <a:r>
                <a:rPr lang="en-US" sz="1400" dirty="0">
                  <a:solidFill>
                    <a:srgbClr val="000000"/>
                  </a:solidFill>
                  <a:latin typeface="+mn-lt"/>
                </a:rPr>
                <a:t>CONFIDENTIAL</a:t>
              </a:r>
            </a:p>
          </p:txBody>
        </p:sp>
        <p:sp>
          <p:nvSpPr>
            <p:cNvPr id="6" name="McK Document" hidden="1"/>
            <p:cNvSpPr txBox="1">
              <a:spLocks noChangeArrowheads="1"/>
            </p:cNvSpPr>
            <p:nvPr userDrawn="1"/>
          </p:nvSpPr>
          <p:spPr bwMode="auto">
            <a:xfrm>
              <a:off x="1663" y="3047"/>
              <a:ext cx="3167" cy="124"/>
            </a:xfrm>
            <a:prstGeom prst="rect">
              <a:avLst/>
            </a:prstGeom>
            <a:noFill/>
            <a:ln w="9525">
              <a:noFill/>
              <a:miter lim="800000"/>
              <a:headEnd/>
              <a:tailEnd/>
            </a:ln>
            <a:effectLst/>
          </p:spPr>
          <p:txBody>
            <a:bodyPr lIns="0" tIns="0" rIns="0" bIns="0" anchor="b">
              <a:spAutoFit/>
            </a:bodyPr>
            <a:lstStyle/>
            <a:p>
              <a:pPr defTabSz="913432">
                <a:defRPr/>
              </a:pPr>
              <a:r>
                <a:rPr lang="en-US" sz="1400" dirty="0">
                  <a:solidFill>
                    <a:srgbClr val="000000"/>
                  </a:solidFill>
                  <a:latin typeface="+mn-lt"/>
                </a:rPr>
                <a:t>Document</a:t>
              </a:r>
            </a:p>
          </p:txBody>
        </p:sp>
        <p:sp>
          <p:nvSpPr>
            <p:cNvPr id="7" name="McK Date" hidden="1"/>
            <p:cNvSpPr txBox="1">
              <a:spLocks noChangeArrowheads="1"/>
            </p:cNvSpPr>
            <p:nvPr userDrawn="1"/>
          </p:nvSpPr>
          <p:spPr bwMode="auto">
            <a:xfrm>
              <a:off x="1663" y="3216"/>
              <a:ext cx="3167" cy="136"/>
            </a:xfrm>
            <a:prstGeom prst="rect">
              <a:avLst/>
            </a:prstGeom>
            <a:noFill/>
            <a:ln w="9525">
              <a:noFill/>
              <a:miter lim="800000"/>
              <a:headEnd/>
              <a:tailEnd/>
            </a:ln>
            <a:effectLst/>
          </p:spPr>
          <p:txBody>
            <a:bodyPr lIns="0" tIns="0" rIns="0" bIns="0">
              <a:spAutoFit/>
            </a:bodyPr>
            <a:lstStyle/>
            <a:p>
              <a:pPr defTabSz="913432">
                <a:defRPr/>
              </a:pPr>
              <a:r>
                <a:rPr lang="en-US" sz="1400" dirty="0">
                  <a:solidFill>
                    <a:srgbClr val="000000"/>
                  </a:solidFill>
                  <a:latin typeface="+mn-lt"/>
                </a:rPr>
                <a:t>Date</a:t>
              </a:r>
            </a:p>
          </p:txBody>
        </p:sp>
        <p:sp>
          <p:nvSpPr>
            <p:cNvPr id="8" name="McK Disclaimer" hidden="1"/>
            <p:cNvSpPr>
              <a:spLocks noChangeArrowheads="1"/>
            </p:cNvSpPr>
            <p:nvPr userDrawn="1">
              <p:custDataLst>
                <p:tags r:id="rId1"/>
              </p:custDataLst>
            </p:nvPr>
          </p:nvSpPr>
          <p:spPr bwMode="auto">
            <a:xfrm>
              <a:off x="1663" y="3753"/>
              <a:ext cx="2303" cy="436"/>
            </a:xfrm>
            <a:prstGeom prst="rect">
              <a:avLst/>
            </a:prstGeom>
            <a:noFill/>
            <a:ln w="9525">
              <a:noFill/>
              <a:miter lim="800000"/>
              <a:headEnd/>
              <a:tailEnd/>
            </a:ln>
            <a:effectLst/>
          </p:spPr>
          <p:txBody>
            <a:bodyPr lIns="0" tIns="0" rIns="0" bIns="0" anchor="b">
              <a:spAutoFit/>
            </a:bodyPr>
            <a:lstStyle/>
            <a:p>
              <a:pPr defTabSz="817952" eaLnBrk="0" hangingPunct="0">
                <a:defRPr/>
              </a:pPr>
              <a:r>
                <a:rPr lang="en-US" sz="900" dirty="0">
                  <a:solidFill>
                    <a:srgbClr val="000000"/>
                  </a:solidFill>
                  <a:latin typeface="+mn-lt"/>
                </a:rPr>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pic>
        <p:nvPicPr>
          <p:cNvPr id="9" name="Picture 33" descr="UNDP Footer"/>
          <p:cNvPicPr>
            <a:picLocks noChangeAspect="1" noChangeArrowheads="1"/>
          </p:cNvPicPr>
          <p:nvPr userDrawn="1"/>
        </p:nvPicPr>
        <p:blipFill>
          <a:blip r:embed="rId3" cstate="print"/>
          <a:srcRect/>
          <a:stretch>
            <a:fillRect/>
          </a:stretch>
        </p:blipFill>
        <p:spPr bwMode="auto">
          <a:xfrm>
            <a:off x="0" y="6475413"/>
            <a:ext cx="9144000" cy="379412"/>
          </a:xfrm>
          <a:prstGeom prst="rect">
            <a:avLst/>
          </a:prstGeom>
          <a:noFill/>
          <a:ln w="9525">
            <a:noFill/>
            <a:miter lim="800000"/>
            <a:headEnd/>
            <a:tailEnd/>
          </a:ln>
        </p:spPr>
      </p:pic>
      <p:sp>
        <p:nvSpPr>
          <p:cNvPr id="10" name="Rectangle 38"/>
          <p:cNvSpPr>
            <a:spLocks noChangeArrowheads="1"/>
          </p:cNvSpPr>
          <p:nvPr userDrawn="1"/>
        </p:nvSpPr>
        <p:spPr bwMode="auto">
          <a:xfrm>
            <a:off x="0" y="622300"/>
            <a:ext cx="2565400" cy="5853113"/>
          </a:xfrm>
          <a:prstGeom prst="rect">
            <a:avLst/>
          </a:prstGeom>
          <a:solidFill>
            <a:srgbClr val="003399"/>
          </a:solidFill>
          <a:ln w="9525">
            <a:noFill/>
            <a:miter lim="800000"/>
            <a:headEnd/>
            <a:tailEnd/>
          </a:ln>
          <a:effectLst/>
        </p:spPr>
        <p:txBody>
          <a:bodyPr wrap="none" lIns="92924" tIns="46465" rIns="92924" bIns="46465" anchor="ctr"/>
          <a:lstStyle/>
          <a:p>
            <a:pPr defTabSz="913432">
              <a:defRPr/>
            </a:pPr>
            <a:endParaRPr lang="fr-FR" sz="3100" u="sng">
              <a:solidFill>
                <a:srgbClr val="000000"/>
              </a:solidFill>
              <a:latin typeface="+mn-lt"/>
            </a:endParaRPr>
          </a:p>
        </p:txBody>
      </p:sp>
      <p:pic>
        <p:nvPicPr>
          <p:cNvPr id="11" name="Picture 39" descr="bundp43mm"/>
          <p:cNvPicPr>
            <a:picLocks noChangeAspect="1" noChangeArrowheads="1"/>
          </p:cNvPicPr>
          <p:nvPr userDrawn="1"/>
        </p:nvPicPr>
        <p:blipFill>
          <a:blip r:embed="rId4" cstate="print"/>
          <a:srcRect/>
          <a:stretch>
            <a:fillRect/>
          </a:stretch>
        </p:blipFill>
        <p:spPr bwMode="auto">
          <a:xfrm>
            <a:off x="554038" y="1098550"/>
            <a:ext cx="1357312" cy="2352675"/>
          </a:xfrm>
          <a:prstGeom prst="rect">
            <a:avLst/>
          </a:prstGeom>
          <a:noFill/>
          <a:ln w="9525">
            <a:noFill/>
            <a:miter lim="800000"/>
            <a:headEnd/>
            <a:tailEnd/>
          </a:ln>
        </p:spPr>
      </p:pic>
      <p:pic>
        <p:nvPicPr>
          <p:cNvPr id="12" name="Picture 40" descr="UNDP Header - No Logo"/>
          <p:cNvPicPr>
            <a:picLocks noChangeAspect="1" noChangeArrowheads="1"/>
          </p:cNvPicPr>
          <p:nvPr userDrawn="1"/>
        </p:nvPicPr>
        <p:blipFill>
          <a:blip r:embed="rId5" cstate="print"/>
          <a:srcRect/>
          <a:stretch>
            <a:fillRect/>
          </a:stretch>
        </p:blipFill>
        <p:spPr bwMode="auto">
          <a:xfrm>
            <a:off x="0" y="0"/>
            <a:ext cx="9144000" cy="622300"/>
          </a:xfrm>
          <a:prstGeom prst="rect">
            <a:avLst/>
          </a:prstGeom>
          <a:noFill/>
          <a:ln w="9525">
            <a:noFill/>
            <a:miter lim="800000"/>
            <a:headEnd/>
            <a:tailEnd/>
          </a:ln>
        </p:spPr>
      </p:pic>
      <p:sp>
        <p:nvSpPr>
          <p:cNvPr id="13314" name="Rectangle 2"/>
          <p:cNvSpPr>
            <a:spLocks noGrp="1" noChangeArrowheads="1"/>
          </p:cNvSpPr>
          <p:nvPr>
            <p:ph type="ctrTitle"/>
          </p:nvPr>
        </p:nvSpPr>
        <p:spPr>
          <a:xfrm>
            <a:off x="2693797" y="2756807"/>
            <a:ext cx="5130034" cy="376834"/>
          </a:xfrm>
        </p:spPr>
        <p:txBody>
          <a:bodyPr/>
          <a:lstStyle>
            <a:lvl1pPr>
              <a:defRPr sz="2400" b="0"/>
            </a:lvl1pPr>
          </a:lstStyle>
          <a:p>
            <a:r>
              <a:rPr lang="en-US"/>
              <a:t>Click to edit Master title style</a:t>
            </a:r>
          </a:p>
        </p:txBody>
      </p:sp>
      <p:sp>
        <p:nvSpPr>
          <p:cNvPr id="13315" name="Rectangle 3"/>
          <p:cNvSpPr>
            <a:spLocks noGrp="1" noChangeArrowheads="1"/>
          </p:cNvSpPr>
          <p:nvPr>
            <p:ph type="subTitle" idx="1"/>
          </p:nvPr>
        </p:nvSpPr>
        <p:spPr>
          <a:xfrm>
            <a:off x="2693797" y="3961906"/>
            <a:ext cx="5130034" cy="314028"/>
          </a:xfrm>
        </p:spPr>
        <p:txBody>
          <a:bodyPr/>
          <a:lstStyle>
            <a:lvl1pPr>
              <a:defRPr sz="2000"/>
            </a:lvl1pPr>
          </a:lstStyle>
          <a:p>
            <a:r>
              <a:rPr lang="en-US"/>
              <a:t>Click to edit Master subtitle style</a:t>
            </a:r>
          </a:p>
        </p:txBody>
      </p:sp>
      <p:sp>
        <p:nvSpPr>
          <p:cNvPr id="13" name="doc id"/>
          <p:cNvSpPr>
            <a:spLocks noGrp="1" noChangeArrowheads="1"/>
          </p:cNvSpPr>
          <p:nvPr>
            <p:ph type="ftr" sz="quarter" idx="10"/>
          </p:nvPr>
        </p:nvSpPr>
        <p:spPr bwMode="auto">
          <a:xfrm>
            <a:off x="7588250" y="36513"/>
            <a:ext cx="1327150" cy="123825"/>
          </a:xfrm>
          <a:prstGeom prst="rect">
            <a:avLst/>
          </a:prstGeom>
          <a:ln>
            <a:miter lim="800000"/>
            <a:headEnd/>
            <a:tailEnd/>
          </a:ln>
        </p:spPr>
        <p:txBody>
          <a:bodyPr vert="horz" wrap="none" lIns="0" tIns="0" rIns="0" bIns="0" numCol="1" anchor="t" anchorCtr="0" compatLnSpc="1">
            <a:prstTxWarp prst="textNoShape">
              <a:avLst/>
            </a:prstTxWarp>
            <a:spAutoFit/>
          </a:bodyPr>
          <a:lstStyle>
            <a:lvl1pPr algn="r" defTabSz="913432">
              <a:defRPr sz="800" u="none">
                <a:solidFill>
                  <a:srgbClr val="000000"/>
                </a:solidFill>
                <a:latin typeface="+mn-lt"/>
              </a:defRPr>
            </a:lvl1pPr>
          </a:lstStyle>
          <a:p>
            <a:pPr>
              <a:defRPr/>
            </a:pPr>
            <a:r>
              <a:rPr lang="da-DK"/>
              <a:t>Presentation to Management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a:xfrm>
            <a:off x="5361593" y="1337910"/>
            <a:ext cx="3570208" cy="15241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6"/>
          <p:cNvSpPr>
            <a:spLocks noGrp="1" noChangeArrowheads="1"/>
          </p:cNvSpPr>
          <p:nvPr>
            <p:ph type="sldNum" sz="quarter" idx="10"/>
          </p:nvPr>
        </p:nvSpPr>
        <p:spPr/>
        <p:txBody>
          <a:bodyPr/>
          <a:lstStyle>
            <a:lvl1pPr defTabSz="913044" fontAlgn="auto">
              <a:spcBef>
                <a:spcPts val="0"/>
              </a:spcBef>
              <a:spcAft>
                <a:spcPts val="0"/>
              </a:spcAft>
              <a:defRPr/>
            </a:lvl1pPr>
          </a:lstStyle>
          <a:p>
            <a:pPr>
              <a:defRPr/>
            </a:pPr>
            <a:fld id="{D859253D-BF71-4D39-AE1F-BC2E7D93721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47075" y="717548"/>
            <a:ext cx="584775" cy="2144542"/>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328225" y="717548"/>
            <a:ext cx="2246769" cy="21445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6"/>
          <p:cNvSpPr>
            <a:spLocks noGrp="1" noChangeArrowheads="1"/>
          </p:cNvSpPr>
          <p:nvPr>
            <p:ph type="sldNum" sz="quarter" idx="10"/>
          </p:nvPr>
        </p:nvSpPr>
        <p:spPr/>
        <p:txBody>
          <a:bodyPr/>
          <a:lstStyle>
            <a:lvl1pPr defTabSz="913044" fontAlgn="auto">
              <a:spcBef>
                <a:spcPts val="0"/>
              </a:spcBef>
              <a:spcAft>
                <a:spcPts val="0"/>
              </a:spcAft>
              <a:defRPr/>
            </a:lvl1pPr>
          </a:lstStyle>
          <a:p>
            <a:pPr>
              <a:defRPr/>
            </a:pPr>
            <a:fld id="{B734ECB9-36B7-4732-85DD-A1FEBA09DEC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532" y="717565"/>
            <a:ext cx="8794113" cy="298327"/>
          </a:xfrm>
        </p:spPr>
        <p:txBody>
          <a:bodyPr/>
          <a:lstStyle/>
          <a:p>
            <a:r>
              <a:rPr lang="en-US" smtClean="0"/>
              <a:t>Click to edit Master title style</a:t>
            </a:r>
            <a:endParaRPr lang="fr-FR"/>
          </a:p>
        </p:txBody>
      </p:sp>
      <p:sp>
        <p:nvSpPr>
          <p:cNvPr id="3" name="Text Placeholder 2"/>
          <p:cNvSpPr>
            <a:spLocks noGrp="1"/>
          </p:cNvSpPr>
          <p:nvPr>
            <p:ph type="body" sz="half" idx="1"/>
          </p:nvPr>
        </p:nvSpPr>
        <p:spPr>
          <a:xfrm>
            <a:off x="137733" y="1337957"/>
            <a:ext cx="4318495" cy="1538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11686" y="1337957"/>
            <a:ext cx="4320114" cy="1538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6"/>
          <p:cNvSpPr>
            <a:spLocks noGrp="1" noChangeArrowheads="1"/>
          </p:cNvSpPr>
          <p:nvPr>
            <p:ph type="sldNum" sz="quarter" idx="10"/>
          </p:nvPr>
        </p:nvSpPr>
        <p:spPr/>
        <p:txBody>
          <a:bodyPr/>
          <a:lstStyle>
            <a:lvl1pPr defTabSz="913044" fontAlgn="auto">
              <a:spcBef>
                <a:spcPts val="0"/>
              </a:spcBef>
              <a:spcAft>
                <a:spcPts val="0"/>
              </a:spcAft>
              <a:defRPr/>
            </a:lvl1pPr>
          </a:lstStyle>
          <a:p>
            <a:pPr>
              <a:defRPr/>
            </a:pPr>
            <a:fld id="{4A554FC8-CD4B-4A54-9CA3-D587607035C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1532" y="717565"/>
            <a:ext cx="8794113" cy="298327"/>
          </a:xfrm>
        </p:spPr>
        <p:txBody>
          <a:bodyPr/>
          <a:lstStyle/>
          <a:p>
            <a:r>
              <a:rPr lang="en-US" smtClean="0"/>
              <a:t>Click to edit Master title style</a:t>
            </a:r>
            <a:endParaRPr lang="fr-FR"/>
          </a:p>
        </p:txBody>
      </p:sp>
      <p:sp>
        <p:nvSpPr>
          <p:cNvPr id="3" name="Table Placeholder 2"/>
          <p:cNvSpPr>
            <a:spLocks noGrp="1"/>
          </p:cNvSpPr>
          <p:nvPr>
            <p:ph type="tbl" idx="1"/>
          </p:nvPr>
        </p:nvSpPr>
        <p:spPr>
          <a:xfrm>
            <a:off x="137732" y="1337909"/>
            <a:ext cx="8794113" cy="376834"/>
          </a:xfrm>
        </p:spPr>
        <p:txBody>
          <a:bodyPr/>
          <a:lstStyle/>
          <a:p>
            <a:pPr lvl="0"/>
            <a:endParaRPr lang="fr-FR"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505" y="4407335"/>
            <a:ext cx="7771995" cy="1256112"/>
          </a:xfrm>
        </p:spPr>
        <p:txBody>
          <a:bodyPr/>
          <a:lstStyle>
            <a:lvl1pPr algn="l">
              <a:defRPr sz="4100" b="1" cap="all"/>
            </a:lvl1pPr>
          </a:lstStyle>
          <a:p>
            <a:r>
              <a:rPr lang="en-US" smtClean="0"/>
              <a:t>Click to edit Master title style</a:t>
            </a:r>
            <a:endParaRPr lang="fr-FR"/>
          </a:p>
        </p:txBody>
      </p:sp>
      <p:sp>
        <p:nvSpPr>
          <p:cNvPr id="3" name="Text Placeholder 2"/>
          <p:cNvSpPr>
            <a:spLocks noGrp="1"/>
          </p:cNvSpPr>
          <p:nvPr>
            <p:ph type="body" idx="1"/>
          </p:nvPr>
        </p:nvSpPr>
        <p:spPr>
          <a:xfrm>
            <a:off x="722505" y="4093316"/>
            <a:ext cx="7771995" cy="314028"/>
          </a:xfrm>
        </p:spPr>
        <p:txBody>
          <a:bodyPr anchor="b"/>
          <a:lstStyle>
            <a:lvl1pPr marL="0" indent="0">
              <a:buNone/>
              <a:defRPr sz="2000"/>
            </a:lvl1pPr>
            <a:lvl2pPr marL="464623" indent="0">
              <a:buNone/>
              <a:defRPr sz="1800"/>
            </a:lvl2pPr>
            <a:lvl3pPr marL="929269" indent="0">
              <a:buNone/>
              <a:defRPr sz="1600"/>
            </a:lvl3pPr>
            <a:lvl4pPr marL="1393904" indent="0">
              <a:buNone/>
              <a:defRPr sz="1400"/>
            </a:lvl4pPr>
            <a:lvl5pPr marL="1858538" indent="0">
              <a:buNone/>
              <a:defRPr sz="1400"/>
            </a:lvl5pPr>
            <a:lvl6pPr marL="2323174" indent="0">
              <a:buNone/>
              <a:defRPr sz="1400"/>
            </a:lvl6pPr>
            <a:lvl7pPr marL="2787805" indent="0">
              <a:buNone/>
              <a:defRPr sz="1400"/>
            </a:lvl7pPr>
            <a:lvl8pPr marL="3252441" indent="0">
              <a:buNone/>
              <a:defRPr sz="1400"/>
            </a:lvl8pPr>
            <a:lvl9pPr marL="3717079"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137733" y="1337979"/>
            <a:ext cx="4318495" cy="2135391"/>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11686" y="1337979"/>
            <a:ext cx="4320114" cy="2135391"/>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796" y="275411"/>
            <a:ext cx="8230410" cy="298327"/>
          </a:xfrm>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6817" y="1436656"/>
            <a:ext cx="4039882" cy="738664"/>
          </a:xfrm>
        </p:spPr>
        <p:txBody>
          <a:bodyPr anchor="b"/>
          <a:lstStyle>
            <a:lvl1pPr marL="0" indent="0">
              <a:buNone/>
              <a:defRPr sz="2400" b="1"/>
            </a:lvl1pPr>
            <a:lvl2pPr marL="464623" indent="0">
              <a:buNone/>
              <a:defRPr sz="2000" b="1"/>
            </a:lvl2pPr>
            <a:lvl3pPr marL="929269" indent="0">
              <a:buNone/>
              <a:defRPr sz="1800" b="1"/>
            </a:lvl3pPr>
            <a:lvl4pPr marL="1393904" indent="0">
              <a:buNone/>
              <a:defRPr sz="1600" b="1"/>
            </a:lvl4pPr>
            <a:lvl5pPr marL="1858538" indent="0">
              <a:buNone/>
              <a:defRPr sz="1600" b="1"/>
            </a:lvl5pPr>
            <a:lvl6pPr marL="2323174" indent="0">
              <a:buNone/>
              <a:defRPr sz="1600" b="1"/>
            </a:lvl6pPr>
            <a:lvl7pPr marL="2787805" indent="0">
              <a:buNone/>
              <a:defRPr sz="1600" b="1"/>
            </a:lvl7pPr>
            <a:lvl8pPr marL="3252441" indent="0">
              <a:buNone/>
              <a:defRPr sz="1600" b="1"/>
            </a:lvl8pPr>
            <a:lvl9pPr marL="371707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817" y="2175318"/>
            <a:ext cx="4039882" cy="1446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703" y="1436656"/>
            <a:ext cx="4041502" cy="738664"/>
          </a:xfrm>
        </p:spPr>
        <p:txBody>
          <a:bodyPr anchor="b"/>
          <a:lstStyle>
            <a:lvl1pPr marL="0" indent="0">
              <a:buNone/>
              <a:defRPr sz="2400" b="1"/>
            </a:lvl1pPr>
            <a:lvl2pPr marL="464623" indent="0">
              <a:buNone/>
              <a:defRPr sz="2000" b="1"/>
            </a:lvl2pPr>
            <a:lvl3pPr marL="929269" indent="0">
              <a:buNone/>
              <a:defRPr sz="1800" b="1"/>
            </a:lvl3pPr>
            <a:lvl4pPr marL="1393904" indent="0">
              <a:buNone/>
              <a:defRPr sz="1600" b="1"/>
            </a:lvl4pPr>
            <a:lvl5pPr marL="1858538" indent="0">
              <a:buNone/>
              <a:defRPr sz="1600" b="1"/>
            </a:lvl5pPr>
            <a:lvl6pPr marL="2323174" indent="0">
              <a:buNone/>
              <a:defRPr sz="1600" b="1"/>
            </a:lvl6pPr>
            <a:lvl7pPr marL="2787805" indent="0">
              <a:buNone/>
              <a:defRPr sz="1600" b="1"/>
            </a:lvl7pPr>
            <a:lvl8pPr marL="3252441" indent="0">
              <a:buNone/>
              <a:defRPr sz="1600" b="1"/>
            </a:lvl8pPr>
            <a:lvl9pPr marL="371707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703" y="2175318"/>
            <a:ext cx="4041502" cy="1446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795" y="807065"/>
            <a:ext cx="3008044" cy="628056"/>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06" y="273785"/>
            <a:ext cx="5112217" cy="2449419"/>
          </a:xfrm>
        </p:spPr>
        <p:txBody>
          <a:bodyPr/>
          <a:lstStyle>
            <a:lvl1pPr>
              <a:defRPr sz="3300"/>
            </a:lvl1pPr>
            <a:lvl2pPr>
              <a:defRPr sz="29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6795" y="1435094"/>
            <a:ext cx="3008044" cy="219820"/>
          </a:xfrm>
        </p:spPr>
        <p:txBody>
          <a:bodyPr/>
          <a:lstStyle>
            <a:lvl1pPr marL="0" indent="0">
              <a:buNone/>
              <a:defRPr sz="1400"/>
            </a:lvl1pPr>
            <a:lvl2pPr marL="464623" indent="0">
              <a:buNone/>
              <a:defRPr sz="1200"/>
            </a:lvl2pPr>
            <a:lvl3pPr marL="929269" indent="0">
              <a:buNone/>
              <a:defRPr sz="1000"/>
            </a:lvl3pPr>
            <a:lvl4pPr marL="1393904" indent="0">
              <a:buNone/>
              <a:defRPr sz="900"/>
            </a:lvl4pPr>
            <a:lvl5pPr marL="1858538" indent="0">
              <a:buNone/>
              <a:defRPr sz="900"/>
            </a:lvl5pPr>
            <a:lvl6pPr marL="2323174" indent="0">
              <a:buNone/>
              <a:defRPr sz="900"/>
            </a:lvl6pPr>
            <a:lvl7pPr marL="2787805" indent="0">
              <a:buNone/>
              <a:defRPr sz="900"/>
            </a:lvl7pPr>
            <a:lvl8pPr marL="3252441" indent="0">
              <a:buNone/>
              <a:defRPr sz="900"/>
            </a:lvl8pPr>
            <a:lvl9pPr marL="3717079"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545" y="5053813"/>
            <a:ext cx="5486400" cy="31402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1545" y="612306"/>
            <a:ext cx="5486400" cy="507831"/>
          </a:xfrm>
        </p:spPr>
        <p:txBody>
          <a:bodyPr/>
          <a:lstStyle>
            <a:lvl1pPr marL="0" indent="0">
              <a:buNone/>
              <a:defRPr sz="3300"/>
            </a:lvl1pPr>
            <a:lvl2pPr marL="464623" indent="0">
              <a:buNone/>
              <a:defRPr sz="2900"/>
            </a:lvl2pPr>
            <a:lvl3pPr marL="929269" indent="0">
              <a:buNone/>
              <a:defRPr sz="2400"/>
            </a:lvl3pPr>
            <a:lvl4pPr marL="1393904" indent="0">
              <a:buNone/>
              <a:defRPr sz="2000"/>
            </a:lvl4pPr>
            <a:lvl5pPr marL="1858538" indent="0">
              <a:buNone/>
              <a:defRPr sz="2000"/>
            </a:lvl5pPr>
            <a:lvl6pPr marL="2323174" indent="0">
              <a:buNone/>
              <a:defRPr sz="2000"/>
            </a:lvl6pPr>
            <a:lvl7pPr marL="2787805" indent="0">
              <a:buNone/>
              <a:defRPr sz="2000"/>
            </a:lvl7pPr>
            <a:lvl8pPr marL="3252441" indent="0">
              <a:buNone/>
              <a:defRPr sz="2000"/>
            </a:lvl8pPr>
            <a:lvl9pPr marL="3717079" indent="0">
              <a:buNone/>
              <a:defRPr sz="2000"/>
            </a:lvl9pPr>
          </a:lstStyle>
          <a:p>
            <a:pPr lvl="0"/>
            <a:endParaRPr lang="fr-FR" noProof="0" smtClean="0"/>
          </a:p>
        </p:txBody>
      </p:sp>
      <p:sp>
        <p:nvSpPr>
          <p:cNvPr id="4" name="Text Placeholder 3"/>
          <p:cNvSpPr>
            <a:spLocks noGrp="1"/>
          </p:cNvSpPr>
          <p:nvPr>
            <p:ph type="body" sz="half" idx="2"/>
          </p:nvPr>
        </p:nvSpPr>
        <p:spPr>
          <a:xfrm>
            <a:off x="1791545" y="5367835"/>
            <a:ext cx="5486400" cy="219820"/>
          </a:xfrm>
        </p:spPr>
        <p:txBody>
          <a:bodyPr/>
          <a:lstStyle>
            <a:lvl1pPr marL="0" indent="0">
              <a:buNone/>
              <a:defRPr sz="1400"/>
            </a:lvl1pPr>
            <a:lvl2pPr marL="464623" indent="0">
              <a:buNone/>
              <a:defRPr sz="1200"/>
            </a:lvl2pPr>
            <a:lvl3pPr marL="929269" indent="0">
              <a:buNone/>
              <a:defRPr sz="1000"/>
            </a:lvl3pPr>
            <a:lvl4pPr marL="1393904" indent="0">
              <a:buNone/>
              <a:defRPr sz="900"/>
            </a:lvl4pPr>
            <a:lvl5pPr marL="1858538" indent="0">
              <a:buNone/>
              <a:defRPr sz="900"/>
            </a:lvl5pPr>
            <a:lvl6pPr marL="2323174" indent="0">
              <a:buNone/>
              <a:defRPr sz="900"/>
            </a:lvl6pPr>
            <a:lvl7pPr marL="2787805" indent="0">
              <a:buNone/>
              <a:defRPr sz="900"/>
            </a:lvl7pPr>
            <a:lvl8pPr marL="3252441" indent="0">
              <a:buNone/>
              <a:defRPr sz="900"/>
            </a:lvl8pPr>
            <a:lvl9pPr marL="3717079"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33" descr="UNDP Header"/>
          <p:cNvPicPr>
            <a:picLocks noChangeAspect="1" noChangeArrowheads="1"/>
          </p:cNvPicPr>
          <p:nvPr/>
        </p:nvPicPr>
        <p:blipFill>
          <a:blip r:embed="rId15" cstate="print"/>
          <a:srcRect/>
          <a:stretch>
            <a:fillRect/>
          </a:stretch>
        </p:blipFill>
        <p:spPr bwMode="auto">
          <a:xfrm>
            <a:off x="0" y="0"/>
            <a:ext cx="9144000" cy="622300"/>
          </a:xfrm>
          <a:prstGeom prst="rect">
            <a:avLst/>
          </a:prstGeom>
          <a:noFill/>
          <a:ln w="9525">
            <a:noFill/>
            <a:miter lim="800000"/>
            <a:headEnd/>
            <a:tailEnd/>
          </a:ln>
        </p:spPr>
      </p:pic>
      <p:sp>
        <p:nvSpPr>
          <p:cNvPr id="1030" name="Rectangle 6"/>
          <p:cNvSpPr>
            <a:spLocks noGrp="1" noChangeArrowheads="1"/>
          </p:cNvSpPr>
          <p:nvPr>
            <p:ph type="sldNum" sz="quarter" idx="4"/>
          </p:nvPr>
        </p:nvSpPr>
        <p:spPr bwMode="auto">
          <a:xfrm>
            <a:off x="7010400" y="6643688"/>
            <a:ext cx="1905000" cy="18891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13432">
              <a:defRPr sz="1200" u="none">
                <a:solidFill>
                  <a:srgbClr val="000000"/>
                </a:solidFill>
                <a:latin typeface="+mn-lt"/>
              </a:defRPr>
            </a:lvl1pPr>
          </a:lstStyle>
          <a:p>
            <a:pPr>
              <a:defRPr/>
            </a:pPr>
            <a:fld id="{5E9EFF50-3340-4325-9407-FC10F2BD26BD}" type="slidenum">
              <a:rPr lang="en-US"/>
              <a:pPr>
                <a:defRPr/>
              </a:pPr>
              <a:t>‹#›</a:t>
            </a:fld>
            <a:endParaRPr lang="en-US"/>
          </a:p>
        </p:txBody>
      </p:sp>
      <p:sp>
        <p:nvSpPr>
          <p:cNvPr id="2052" name="Rectangle 2"/>
          <p:cNvSpPr>
            <a:spLocks noGrp="1" noChangeArrowheads="1"/>
          </p:cNvSpPr>
          <p:nvPr>
            <p:ph type="title"/>
          </p:nvPr>
        </p:nvSpPr>
        <p:spPr bwMode="auto">
          <a:xfrm>
            <a:off x="122238" y="717550"/>
            <a:ext cx="8793162" cy="2984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2053" name="Rectangle 3"/>
          <p:cNvSpPr>
            <a:spLocks noGrp="1" noChangeArrowheads="1"/>
          </p:cNvSpPr>
          <p:nvPr>
            <p:ph type="body" idx="1"/>
          </p:nvPr>
        </p:nvSpPr>
        <p:spPr bwMode="auto">
          <a:xfrm>
            <a:off x="138113" y="1338263"/>
            <a:ext cx="8793162" cy="153828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2054" name="McK Slide Elements"/>
          <p:cNvGrpSpPr>
            <a:grpSpLocks/>
          </p:cNvGrpSpPr>
          <p:nvPr/>
        </p:nvGrpSpPr>
        <p:grpSpPr bwMode="auto">
          <a:xfrm>
            <a:off x="125413" y="542925"/>
            <a:ext cx="8793162" cy="6288088"/>
            <a:chOff x="77" y="335"/>
            <a:chExt cx="5429" cy="3882"/>
          </a:xfrm>
        </p:grpSpPr>
        <p:sp>
          <p:nvSpPr>
            <p:cNvPr id="1032" name="McK Measure" hidden="1"/>
            <p:cNvSpPr txBox="1">
              <a:spLocks noChangeArrowheads="1"/>
            </p:cNvSpPr>
            <p:nvPr userDrawn="1"/>
          </p:nvSpPr>
          <p:spPr bwMode="auto">
            <a:xfrm>
              <a:off x="77" y="335"/>
              <a:ext cx="5429" cy="155"/>
            </a:xfrm>
            <a:prstGeom prst="rect">
              <a:avLst/>
            </a:prstGeom>
            <a:noFill/>
            <a:ln w="9525">
              <a:noFill/>
              <a:miter lim="800000"/>
              <a:headEnd/>
              <a:tailEnd/>
            </a:ln>
            <a:effectLst/>
          </p:spPr>
          <p:txBody>
            <a:bodyPr lIns="0" tIns="0" rIns="0" bIns="0">
              <a:spAutoFit/>
            </a:bodyPr>
            <a:lstStyle/>
            <a:p>
              <a:pPr defTabSz="909905">
                <a:defRPr/>
              </a:pPr>
              <a:r>
                <a:rPr lang="en-US" sz="1600" dirty="0">
                  <a:solidFill>
                    <a:srgbClr val="000000"/>
                  </a:solidFill>
                  <a:latin typeface="+mn-lt"/>
                </a:rPr>
                <a:t>Unit of measure</a:t>
              </a:r>
            </a:p>
          </p:txBody>
        </p:sp>
        <p:sp>
          <p:nvSpPr>
            <p:cNvPr id="1033" name="McK Footnote" hidden="1"/>
            <p:cNvSpPr txBox="1">
              <a:spLocks noChangeArrowheads="1"/>
            </p:cNvSpPr>
            <p:nvPr userDrawn="1"/>
          </p:nvSpPr>
          <p:spPr bwMode="auto">
            <a:xfrm>
              <a:off x="79" y="3961"/>
              <a:ext cx="5145" cy="256"/>
            </a:xfrm>
            <a:prstGeom prst="rect">
              <a:avLst/>
            </a:prstGeom>
            <a:noFill/>
            <a:ln w="9525">
              <a:noFill/>
              <a:miter lim="800000"/>
              <a:headEnd/>
              <a:tailEnd/>
            </a:ln>
            <a:effectLst/>
          </p:spPr>
          <p:txBody>
            <a:bodyPr lIns="0" tIns="0" rIns="0" bIns="0" anchor="b">
              <a:spAutoFit/>
            </a:bodyPr>
            <a:lstStyle/>
            <a:p>
              <a:pPr marL="584020" indent="-584020" defTabSz="909905">
                <a:tabLst>
                  <a:tab pos="542074" algn="r"/>
                </a:tabLst>
                <a:defRPr/>
              </a:pPr>
              <a:r>
                <a:rPr lang="en-US" sz="1200" dirty="0">
                  <a:solidFill>
                    <a:srgbClr val="000000"/>
                  </a:solidFill>
                  <a:latin typeface="+mn-lt"/>
                </a:rPr>
                <a:t>	*	Footnote</a:t>
              </a:r>
            </a:p>
            <a:p>
              <a:pPr marL="584020" indent="-584020" defTabSz="909905">
                <a:spcBef>
                  <a:spcPct val="20000"/>
                </a:spcBef>
                <a:tabLst>
                  <a:tab pos="542074" algn="r"/>
                </a:tabLst>
                <a:defRPr/>
              </a:pPr>
              <a:r>
                <a:rPr lang="en-US" sz="1200" dirty="0">
                  <a:solidFill>
                    <a:srgbClr val="000000"/>
                  </a:solidFill>
                  <a:latin typeface="+mn-lt"/>
                </a:rPr>
                <a:t>Source:		Source</a:t>
              </a:r>
            </a:p>
          </p:txBody>
        </p:sp>
      </p:grpSp>
      <p:pic>
        <p:nvPicPr>
          <p:cNvPr id="2055" name="Picture 28" descr="UNDP Footer"/>
          <p:cNvPicPr>
            <a:picLocks noChangeAspect="1" noChangeArrowheads="1"/>
          </p:cNvPicPr>
          <p:nvPr/>
        </p:nvPicPr>
        <p:blipFill>
          <a:blip r:embed="rId16" cstate="print"/>
          <a:srcRect/>
          <a:stretch>
            <a:fillRect/>
          </a:stretch>
        </p:blipFill>
        <p:spPr bwMode="auto">
          <a:xfrm>
            <a:off x="0" y="6478588"/>
            <a:ext cx="9144000" cy="379412"/>
          </a:xfrm>
          <a:prstGeom prst="rect">
            <a:avLst/>
          </a:prstGeom>
          <a:noFill/>
          <a:ln w="9525">
            <a:noFill/>
            <a:miter lim="800000"/>
            <a:headEnd/>
            <a:tailEnd/>
          </a:ln>
        </p:spPr>
      </p:pic>
      <p:sp>
        <p:nvSpPr>
          <p:cNvPr id="1055" name="Rectangle 31"/>
          <p:cNvSpPr>
            <a:spLocks noChangeArrowheads="1"/>
          </p:cNvSpPr>
          <p:nvPr/>
        </p:nvSpPr>
        <p:spPr bwMode="auto">
          <a:xfrm>
            <a:off x="8397875" y="6624638"/>
            <a:ext cx="504825" cy="233362"/>
          </a:xfrm>
          <a:prstGeom prst="rect">
            <a:avLst/>
          </a:prstGeom>
          <a:noFill/>
          <a:ln w="9525">
            <a:noFill/>
            <a:miter lim="800000"/>
            <a:headEnd/>
            <a:tailEnd/>
          </a:ln>
          <a:effectLst/>
        </p:spPr>
        <p:txBody>
          <a:bodyPr lIns="92924" tIns="46465" rIns="92924" bIns="46465" anchor="b"/>
          <a:lstStyle/>
          <a:p>
            <a:pPr algn="r" defTabSz="913432">
              <a:defRPr/>
            </a:pPr>
            <a:fld id="{DB337C9E-548C-42F6-8AEA-2CBE3C3B1C49}" type="slidenum">
              <a:rPr lang="en-US" sz="1200" b="1">
                <a:solidFill>
                  <a:srgbClr val="FFFFFF"/>
                </a:solidFill>
                <a:latin typeface="Tahoma" pitchFamily="34" charset="0"/>
              </a:rPr>
              <a:pPr algn="r" defTabSz="913432">
                <a:defRPr/>
              </a:pPr>
              <a:t>‹#›</a:t>
            </a:fld>
            <a:endParaRPr lang="en-US" sz="1200" b="1" dirty="0">
              <a:solidFill>
                <a:srgbClr val="FFFFFF"/>
              </a:solidFill>
              <a:latin typeface="Tahoma" pitchFamily="34" charset="0"/>
            </a:endParaRPr>
          </a:p>
        </p:txBody>
      </p:sp>
    </p:spTree>
  </p:cSld>
  <p:clrMap bg1="lt1" tx1="dk1" bg2="lt2" tx2="dk2" accent1="accent1" accent2="accent2" accent3="accent3" accent4="accent4" accent5="accent5" accent6="accent6" hlink="hlink" folHlink="folHlink"/>
  <p:sldLayoutIdLst>
    <p:sldLayoutId id="2147484678" r:id="rId1"/>
    <p:sldLayoutId id="2147484679" r:id="rId2"/>
    <p:sldLayoutId id="2147484680" r:id="rId3"/>
    <p:sldLayoutId id="2147484681" r:id="rId4"/>
    <p:sldLayoutId id="2147484682" r:id="rId5"/>
    <p:sldLayoutId id="2147484683" r:id="rId6"/>
    <p:sldLayoutId id="2147484684" r:id="rId7"/>
    <p:sldLayoutId id="2147484685" r:id="rId8"/>
    <p:sldLayoutId id="2147484686" r:id="rId9"/>
    <p:sldLayoutId id="2147484687" r:id="rId10"/>
    <p:sldLayoutId id="2147484688" r:id="rId11"/>
    <p:sldLayoutId id="2147484689" r:id="rId12"/>
    <p:sldLayoutId id="2147484690" r:id="rId13"/>
  </p:sldLayoutIdLst>
  <p:hf hdr="0" ftr="0" dt="0"/>
  <p:txStyles>
    <p:titleStyle>
      <a:lvl1pPr algn="r" defTabSz="909638" rtl="0" eaLnBrk="0" fontAlgn="base" hangingPunct="0">
        <a:spcBef>
          <a:spcPct val="0"/>
        </a:spcBef>
        <a:spcAft>
          <a:spcPct val="0"/>
        </a:spcAft>
        <a:defRPr sz="1900" b="1">
          <a:solidFill>
            <a:srgbClr val="3333CC"/>
          </a:solidFill>
          <a:latin typeface="+mj-lt"/>
          <a:ea typeface="+mj-ea"/>
          <a:cs typeface="+mj-cs"/>
        </a:defRPr>
      </a:lvl1pPr>
      <a:lvl2pPr algn="r" defTabSz="909638" rtl="0" eaLnBrk="0" fontAlgn="base" hangingPunct="0">
        <a:spcBef>
          <a:spcPct val="0"/>
        </a:spcBef>
        <a:spcAft>
          <a:spcPct val="0"/>
        </a:spcAft>
        <a:defRPr sz="1900" b="1">
          <a:solidFill>
            <a:srgbClr val="3333CC"/>
          </a:solidFill>
          <a:latin typeface="Arial" charset="0"/>
        </a:defRPr>
      </a:lvl2pPr>
      <a:lvl3pPr algn="r" defTabSz="909638" rtl="0" eaLnBrk="0" fontAlgn="base" hangingPunct="0">
        <a:spcBef>
          <a:spcPct val="0"/>
        </a:spcBef>
        <a:spcAft>
          <a:spcPct val="0"/>
        </a:spcAft>
        <a:defRPr sz="1900" b="1">
          <a:solidFill>
            <a:srgbClr val="3333CC"/>
          </a:solidFill>
          <a:latin typeface="Arial" charset="0"/>
        </a:defRPr>
      </a:lvl3pPr>
      <a:lvl4pPr algn="r" defTabSz="909638" rtl="0" eaLnBrk="0" fontAlgn="base" hangingPunct="0">
        <a:spcBef>
          <a:spcPct val="0"/>
        </a:spcBef>
        <a:spcAft>
          <a:spcPct val="0"/>
        </a:spcAft>
        <a:defRPr sz="1900" b="1">
          <a:solidFill>
            <a:srgbClr val="3333CC"/>
          </a:solidFill>
          <a:latin typeface="Arial" charset="0"/>
        </a:defRPr>
      </a:lvl4pPr>
      <a:lvl5pPr algn="r" defTabSz="909638" rtl="0" eaLnBrk="0" fontAlgn="base" hangingPunct="0">
        <a:spcBef>
          <a:spcPct val="0"/>
        </a:spcBef>
        <a:spcAft>
          <a:spcPct val="0"/>
        </a:spcAft>
        <a:defRPr sz="1900" b="1">
          <a:solidFill>
            <a:srgbClr val="3333CC"/>
          </a:solidFill>
          <a:latin typeface="Arial" charset="0"/>
        </a:defRPr>
      </a:lvl5pPr>
      <a:lvl6pPr marL="464623" algn="r" defTabSz="909905" rtl="0" fontAlgn="base">
        <a:spcBef>
          <a:spcPct val="0"/>
        </a:spcBef>
        <a:spcAft>
          <a:spcPct val="0"/>
        </a:spcAft>
        <a:defRPr sz="1900" b="1">
          <a:solidFill>
            <a:srgbClr val="3333CC"/>
          </a:solidFill>
          <a:latin typeface="Arial" charset="0"/>
        </a:defRPr>
      </a:lvl6pPr>
      <a:lvl7pPr marL="929269" algn="r" defTabSz="909905" rtl="0" fontAlgn="base">
        <a:spcBef>
          <a:spcPct val="0"/>
        </a:spcBef>
        <a:spcAft>
          <a:spcPct val="0"/>
        </a:spcAft>
        <a:defRPr sz="1900" b="1">
          <a:solidFill>
            <a:srgbClr val="3333CC"/>
          </a:solidFill>
          <a:latin typeface="Arial" charset="0"/>
        </a:defRPr>
      </a:lvl7pPr>
      <a:lvl8pPr marL="1393904" algn="r" defTabSz="909905" rtl="0" fontAlgn="base">
        <a:spcBef>
          <a:spcPct val="0"/>
        </a:spcBef>
        <a:spcAft>
          <a:spcPct val="0"/>
        </a:spcAft>
        <a:defRPr sz="1900" b="1">
          <a:solidFill>
            <a:srgbClr val="3333CC"/>
          </a:solidFill>
          <a:latin typeface="Arial" charset="0"/>
        </a:defRPr>
      </a:lvl8pPr>
      <a:lvl9pPr marL="1858538" algn="r" defTabSz="909905" rtl="0" fontAlgn="base">
        <a:spcBef>
          <a:spcPct val="0"/>
        </a:spcBef>
        <a:spcAft>
          <a:spcPct val="0"/>
        </a:spcAft>
        <a:defRPr sz="1900" b="1">
          <a:solidFill>
            <a:srgbClr val="3333CC"/>
          </a:solidFill>
          <a:latin typeface="Arial" charset="0"/>
        </a:defRPr>
      </a:lvl9pPr>
    </p:titleStyle>
    <p:bodyStyle>
      <a:lvl1pPr marL="347663" indent="-347663" algn="l" defTabSz="909638" rtl="0" eaLnBrk="0" fontAlgn="base" hangingPunct="0">
        <a:spcBef>
          <a:spcPct val="0"/>
        </a:spcBef>
        <a:spcAft>
          <a:spcPct val="0"/>
        </a:spcAft>
        <a:buSzPct val="120000"/>
        <a:defRPr sz="2400">
          <a:solidFill>
            <a:schemeClr val="tx1"/>
          </a:solidFill>
          <a:latin typeface="+mn-lt"/>
          <a:ea typeface="+mn-ea"/>
          <a:cs typeface="+mn-cs"/>
        </a:defRPr>
      </a:lvl1pPr>
      <a:lvl2pPr marL="146050" indent="-144463" algn="l" defTabSz="909638" rtl="0" eaLnBrk="0" fontAlgn="base" hangingPunct="0">
        <a:spcBef>
          <a:spcPct val="0"/>
        </a:spcBef>
        <a:spcAft>
          <a:spcPct val="0"/>
        </a:spcAft>
        <a:buSzPct val="120000"/>
        <a:buChar char="•"/>
        <a:defRPr sz="2000">
          <a:solidFill>
            <a:schemeClr val="tx1"/>
          </a:solidFill>
          <a:latin typeface="+mn-lt"/>
        </a:defRPr>
      </a:lvl2pPr>
      <a:lvl3pPr marL="300038" indent="-150813" algn="l" defTabSz="909638" rtl="0" eaLnBrk="0" fontAlgn="base" hangingPunct="0">
        <a:spcBef>
          <a:spcPct val="0"/>
        </a:spcBef>
        <a:spcAft>
          <a:spcPct val="0"/>
        </a:spcAft>
        <a:buChar char="–"/>
        <a:defRPr sz="2000">
          <a:solidFill>
            <a:schemeClr val="tx1"/>
          </a:solidFill>
          <a:latin typeface="+mn-lt"/>
        </a:defRPr>
      </a:lvl3pPr>
      <a:lvl4pPr marL="438150" indent="-136525" algn="l" defTabSz="909638" rtl="0" eaLnBrk="0" fontAlgn="base" hangingPunct="0">
        <a:spcBef>
          <a:spcPct val="0"/>
        </a:spcBef>
        <a:spcAft>
          <a:spcPct val="0"/>
        </a:spcAft>
        <a:buSzPct val="89000"/>
        <a:buChar char="•"/>
        <a:defRPr>
          <a:solidFill>
            <a:schemeClr val="tx1"/>
          </a:solidFill>
          <a:latin typeface="+mn-lt"/>
        </a:defRPr>
      </a:lvl4pPr>
      <a:lvl5pPr marL="590550" indent="-150813" algn="l" defTabSz="909638" rtl="0" eaLnBrk="0" fontAlgn="base" hangingPunct="0">
        <a:spcBef>
          <a:spcPct val="0"/>
        </a:spcBef>
        <a:spcAft>
          <a:spcPct val="0"/>
        </a:spcAft>
        <a:buSzPct val="75000"/>
        <a:buChar char="–"/>
        <a:defRPr sz="1600">
          <a:solidFill>
            <a:schemeClr val="tx1"/>
          </a:solidFill>
          <a:latin typeface="+mn-lt"/>
        </a:defRPr>
      </a:lvl5pPr>
      <a:lvl6pPr marL="1056725" indent="-151646" algn="l" defTabSz="909905" rtl="0" fontAlgn="base">
        <a:spcBef>
          <a:spcPct val="0"/>
        </a:spcBef>
        <a:spcAft>
          <a:spcPct val="0"/>
        </a:spcAft>
        <a:buSzPct val="75000"/>
        <a:buChar char="–"/>
        <a:defRPr sz="1600">
          <a:solidFill>
            <a:schemeClr val="tx1"/>
          </a:solidFill>
          <a:latin typeface="+mn-lt"/>
        </a:defRPr>
      </a:lvl6pPr>
      <a:lvl7pPr marL="1521357" indent="-151646" algn="l" defTabSz="909905" rtl="0" fontAlgn="base">
        <a:spcBef>
          <a:spcPct val="0"/>
        </a:spcBef>
        <a:spcAft>
          <a:spcPct val="0"/>
        </a:spcAft>
        <a:buSzPct val="75000"/>
        <a:buChar char="–"/>
        <a:defRPr sz="1600">
          <a:solidFill>
            <a:schemeClr val="tx1"/>
          </a:solidFill>
          <a:latin typeface="+mn-lt"/>
        </a:defRPr>
      </a:lvl7pPr>
      <a:lvl8pPr marL="1985994" indent="-151646" algn="l" defTabSz="909905" rtl="0" fontAlgn="base">
        <a:spcBef>
          <a:spcPct val="0"/>
        </a:spcBef>
        <a:spcAft>
          <a:spcPct val="0"/>
        </a:spcAft>
        <a:buSzPct val="75000"/>
        <a:buChar char="–"/>
        <a:defRPr sz="1600">
          <a:solidFill>
            <a:schemeClr val="tx1"/>
          </a:solidFill>
          <a:latin typeface="+mn-lt"/>
        </a:defRPr>
      </a:lvl8pPr>
      <a:lvl9pPr marL="2450626" indent="-151646" algn="l" defTabSz="909905" rtl="0" fontAlgn="base">
        <a:spcBef>
          <a:spcPct val="0"/>
        </a:spcBef>
        <a:spcAft>
          <a:spcPct val="0"/>
        </a:spcAft>
        <a:buSzPct val="75000"/>
        <a:buChar char="–"/>
        <a:defRPr sz="1600">
          <a:solidFill>
            <a:schemeClr val="tx1"/>
          </a:solidFill>
          <a:latin typeface="+mn-lt"/>
        </a:defRPr>
      </a:lvl9pPr>
    </p:bodyStyle>
    <p:otherStyle>
      <a:defPPr>
        <a:defRPr lang="en-US"/>
      </a:defPPr>
      <a:lvl1pPr marL="0" algn="l" defTabSz="929269" rtl="0" eaLnBrk="1" latinLnBrk="0" hangingPunct="1">
        <a:defRPr sz="1800" kern="1200">
          <a:solidFill>
            <a:schemeClr val="tx1"/>
          </a:solidFill>
          <a:latin typeface="+mn-lt"/>
          <a:ea typeface="+mn-ea"/>
          <a:cs typeface="+mn-cs"/>
        </a:defRPr>
      </a:lvl1pPr>
      <a:lvl2pPr marL="464623" algn="l" defTabSz="929269" rtl="0" eaLnBrk="1" latinLnBrk="0" hangingPunct="1">
        <a:defRPr sz="1800" kern="1200">
          <a:solidFill>
            <a:schemeClr val="tx1"/>
          </a:solidFill>
          <a:latin typeface="+mn-lt"/>
          <a:ea typeface="+mn-ea"/>
          <a:cs typeface="+mn-cs"/>
        </a:defRPr>
      </a:lvl2pPr>
      <a:lvl3pPr marL="929269" algn="l" defTabSz="929269" rtl="0" eaLnBrk="1" latinLnBrk="0" hangingPunct="1">
        <a:defRPr sz="1800" kern="1200">
          <a:solidFill>
            <a:schemeClr val="tx1"/>
          </a:solidFill>
          <a:latin typeface="+mn-lt"/>
          <a:ea typeface="+mn-ea"/>
          <a:cs typeface="+mn-cs"/>
        </a:defRPr>
      </a:lvl3pPr>
      <a:lvl4pPr marL="1393904" algn="l" defTabSz="929269" rtl="0" eaLnBrk="1" latinLnBrk="0" hangingPunct="1">
        <a:defRPr sz="1800" kern="1200">
          <a:solidFill>
            <a:schemeClr val="tx1"/>
          </a:solidFill>
          <a:latin typeface="+mn-lt"/>
          <a:ea typeface="+mn-ea"/>
          <a:cs typeface="+mn-cs"/>
        </a:defRPr>
      </a:lvl4pPr>
      <a:lvl5pPr marL="1858538" algn="l" defTabSz="929269" rtl="0" eaLnBrk="1" latinLnBrk="0" hangingPunct="1">
        <a:defRPr sz="1800" kern="1200">
          <a:solidFill>
            <a:schemeClr val="tx1"/>
          </a:solidFill>
          <a:latin typeface="+mn-lt"/>
          <a:ea typeface="+mn-ea"/>
          <a:cs typeface="+mn-cs"/>
        </a:defRPr>
      </a:lvl5pPr>
      <a:lvl6pPr marL="2323174" algn="l" defTabSz="929269" rtl="0" eaLnBrk="1" latinLnBrk="0" hangingPunct="1">
        <a:defRPr sz="1800" kern="1200">
          <a:solidFill>
            <a:schemeClr val="tx1"/>
          </a:solidFill>
          <a:latin typeface="+mn-lt"/>
          <a:ea typeface="+mn-ea"/>
          <a:cs typeface="+mn-cs"/>
        </a:defRPr>
      </a:lvl6pPr>
      <a:lvl7pPr marL="2787805" algn="l" defTabSz="929269" rtl="0" eaLnBrk="1" latinLnBrk="0" hangingPunct="1">
        <a:defRPr sz="1800" kern="1200">
          <a:solidFill>
            <a:schemeClr val="tx1"/>
          </a:solidFill>
          <a:latin typeface="+mn-lt"/>
          <a:ea typeface="+mn-ea"/>
          <a:cs typeface="+mn-cs"/>
        </a:defRPr>
      </a:lvl7pPr>
      <a:lvl8pPr marL="3252441" algn="l" defTabSz="929269" rtl="0" eaLnBrk="1" latinLnBrk="0" hangingPunct="1">
        <a:defRPr sz="1800" kern="1200">
          <a:solidFill>
            <a:schemeClr val="tx1"/>
          </a:solidFill>
          <a:latin typeface="+mn-lt"/>
          <a:ea typeface="+mn-ea"/>
          <a:cs typeface="+mn-cs"/>
        </a:defRPr>
      </a:lvl8pPr>
      <a:lvl9pPr marL="3717079" algn="l" defTabSz="92926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8.jpe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p:cNvSpPr txBox="1">
            <a:spLocks noChangeArrowheads="1"/>
          </p:cNvSpPr>
          <p:nvPr/>
        </p:nvSpPr>
        <p:spPr bwMode="auto">
          <a:xfrm>
            <a:off x="2590800" y="2819400"/>
            <a:ext cx="6387611" cy="1631216"/>
          </a:xfrm>
          <a:prstGeom prst="rect">
            <a:avLst/>
          </a:prstGeom>
          <a:noFill/>
          <a:ln w="12700">
            <a:noFill/>
            <a:miter lim="800000"/>
            <a:headEnd type="none" w="sm" len="sm"/>
            <a:tailEnd type="none" w="sm" len="sm"/>
          </a:ln>
        </p:spPr>
        <p:txBody>
          <a:bodyPr>
            <a:spAutoFit/>
          </a:bodyPr>
          <a:lstStyle/>
          <a:p>
            <a:pPr algn="ctr"/>
            <a:r>
              <a:rPr lang="en-US" sz="2800" b="1" u="none" dirty="0" smtClean="0">
                <a:solidFill>
                  <a:srgbClr val="000066"/>
                </a:solidFill>
              </a:rPr>
              <a:t>Regional </a:t>
            </a:r>
            <a:r>
              <a:rPr lang="en-US" sz="2800" b="1" u="none" dirty="0" err="1" smtClean="0">
                <a:solidFill>
                  <a:srgbClr val="000066"/>
                </a:solidFill>
              </a:rPr>
              <a:t>Programms</a:t>
            </a:r>
            <a:r>
              <a:rPr lang="en-US" sz="2800" b="1" u="none" dirty="0" smtClean="0">
                <a:solidFill>
                  <a:srgbClr val="000066"/>
                </a:solidFill>
              </a:rPr>
              <a:t> </a:t>
            </a:r>
            <a:br>
              <a:rPr lang="en-US" sz="2800" b="1" u="none" dirty="0" smtClean="0">
                <a:solidFill>
                  <a:srgbClr val="000066"/>
                </a:solidFill>
              </a:rPr>
            </a:br>
            <a:r>
              <a:rPr lang="en-US" sz="2800" b="1" u="none" dirty="0" smtClean="0">
                <a:solidFill>
                  <a:srgbClr val="000066"/>
                </a:solidFill>
              </a:rPr>
              <a:t>Climate Change Mitigation</a:t>
            </a:r>
            <a:endParaRPr lang="en-GB" sz="2800" b="1" u="none" dirty="0">
              <a:solidFill>
                <a:srgbClr val="000066"/>
              </a:solidFill>
            </a:endParaRPr>
          </a:p>
          <a:p>
            <a:pPr algn="ctr"/>
            <a:r>
              <a:rPr lang="en-GB" sz="2400" b="1" u="none" dirty="0">
                <a:solidFill>
                  <a:srgbClr val="6991B9"/>
                </a:solidFill>
              </a:rPr>
              <a:t/>
            </a:r>
            <a:br>
              <a:rPr lang="en-GB" sz="2400" b="1" u="none" dirty="0">
                <a:solidFill>
                  <a:srgbClr val="6991B9"/>
                </a:solidFill>
              </a:rPr>
            </a:br>
            <a:r>
              <a:rPr lang="en-GB" sz="2000" b="1" u="none" dirty="0" smtClean="0">
                <a:solidFill>
                  <a:srgbClr val="6991B9"/>
                </a:solidFill>
              </a:rPr>
              <a:t>Alexandra Soezer</a:t>
            </a:r>
            <a:endParaRPr lang="en-GB" sz="2000" u="none" dirty="0">
              <a:solidFill>
                <a:srgbClr val="000099"/>
              </a:solidFill>
            </a:endParaRPr>
          </a:p>
        </p:txBody>
      </p:sp>
      <p:pic>
        <p:nvPicPr>
          <p:cNvPr id="3075" name="Picture 12" descr="Windpower 2"/>
          <p:cNvPicPr>
            <a:picLocks noChangeAspect="1" noChangeArrowheads="1"/>
          </p:cNvPicPr>
          <p:nvPr/>
        </p:nvPicPr>
        <p:blipFill>
          <a:blip r:embed="rId4" cstate="print"/>
          <a:srcRect t="9570" r="6335" b="22888"/>
          <a:stretch>
            <a:fillRect/>
          </a:stretch>
        </p:blipFill>
        <p:spPr bwMode="auto">
          <a:xfrm>
            <a:off x="5892312" y="731838"/>
            <a:ext cx="1603131" cy="1809750"/>
          </a:xfrm>
          <a:prstGeom prst="rect">
            <a:avLst/>
          </a:prstGeom>
          <a:noFill/>
          <a:ln w="9525">
            <a:noFill/>
            <a:miter lim="800000"/>
            <a:headEnd/>
            <a:tailEnd/>
          </a:ln>
        </p:spPr>
      </p:pic>
      <p:pic>
        <p:nvPicPr>
          <p:cNvPr id="3076" name="Picture 13" descr="Natural gas flare"/>
          <p:cNvPicPr>
            <a:picLocks noChangeAspect="1" noChangeArrowheads="1"/>
          </p:cNvPicPr>
          <p:nvPr/>
        </p:nvPicPr>
        <p:blipFill>
          <a:blip r:embed="rId5" cstate="print"/>
          <a:srcRect t="23621" r="11429"/>
          <a:stretch>
            <a:fillRect/>
          </a:stretch>
        </p:blipFill>
        <p:spPr bwMode="auto">
          <a:xfrm>
            <a:off x="4366847" y="731838"/>
            <a:ext cx="1499089" cy="1809750"/>
          </a:xfrm>
          <a:prstGeom prst="rect">
            <a:avLst/>
          </a:prstGeom>
          <a:noFill/>
          <a:ln w="9525">
            <a:noFill/>
            <a:miter lim="800000"/>
            <a:headEnd/>
            <a:tailEnd/>
          </a:ln>
        </p:spPr>
      </p:pic>
      <p:pic>
        <p:nvPicPr>
          <p:cNvPr id="3077" name="Picture 14" descr="Tractor cultivation picture"/>
          <p:cNvPicPr>
            <a:picLocks noChangeAspect="1" noChangeArrowheads="1"/>
          </p:cNvPicPr>
          <p:nvPr/>
        </p:nvPicPr>
        <p:blipFill>
          <a:blip r:embed="rId6" cstate="print"/>
          <a:srcRect/>
          <a:stretch>
            <a:fillRect/>
          </a:stretch>
        </p:blipFill>
        <p:spPr bwMode="auto">
          <a:xfrm>
            <a:off x="7518889" y="736600"/>
            <a:ext cx="1566496" cy="1816100"/>
          </a:xfrm>
          <a:prstGeom prst="rect">
            <a:avLst/>
          </a:prstGeom>
          <a:noFill/>
          <a:ln w="9525">
            <a:noFill/>
            <a:miter lim="800000"/>
            <a:headEnd/>
            <a:tailEnd/>
          </a:ln>
        </p:spPr>
      </p:pic>
      <p:pic>
        <p:nvPicPr>
          <p:cNvPr id="3078" name="Picture 17" descr="Mangrove"/>
          <p:cNvPicPr>
            <a:picLocks noChangeAspect="1" noChangeArrowheads="1"/>
          </p:cNvPicPr>
          <p:nvPr/>
        </p:nvPicPr>
        <p:blipFill>
          <a:blip r:embed="rId7" cstate="print"/>
          <a:srcRect/>
          <a:stretch>
            <a:fillRect/>
          </a:stretch>
        </p:blipFill>
        <p:spPr bwMode="auto">
          <a:xfrm>
            <a:off x="2710962" y="736600"/>
            <a:ext cx="1620715" cy="1847850"/>
          </a:xfrm>
          <a:prstGeom prst="rect">
            <a:avLst/>
          </a:prstGeom>
          <a:noFill/>
          <a:ln w="9525">
            <a:noFill/>
            <a:miter lim="800000"/>
            <a:headEnd/>
            <a:tailEnd/>
          </a:ln>
        </p:spPr>
      </p:pic>
      <p:sp>
        <p:nvSpPr>
          <p:cNvPr id="3079" name="Rectangle 9"/>
          <p:cNvSpPr>
            <a:spLocks noChangeArrowheads="1"/>
          </p:cNvSpPr>
          <p:nvPr/>
        </p:nvSpPr>
        <p:spPr bwMode="auto">
          <a:xfrm>
            <a:off x="2710962" y="2484438"/>
            <a:ext cx="6433038" cy="107950"/>
          </a:xfrm>
          <a:prstGeom prst="rect">
            <a:avLst/>
          </a:prstGeom>
          <a:solidFill>
            <a:schemeClr val="accent1"/>
          </a:solidFill>
          <a:ln w="9525" algn="ctr">
            <a:noFill/>
            <a:round/>
            <a:headEnd/>
            <a:tailEnd/>
          </a:ln>
        </p:spPr>
        <p:txBody>
          <a:bodyPr/>
          <a:lstStyle/>
          <a:p>
            <a:endParaRPr lang="en-US"/>
          </a:p>
        </p:txBody>
      </p:sp>
      <p:sp>
        <p:nvSpPr>
          <p:cNvPr id="3080" name="Rectangle 10"/>
          <p:cNvSpPr>
            <a:spLocks noChangeArrowheads="1"/>
          </p:cNvSpPr>
          <p:nvPr/>
        </p:nvSpPr>
        <p:spPr bwMode="auto">
          <a:xfrm>
            <a:off x="2710962" y="627064"/>
            <a:ext cx="6433038" cy="109537"/>
          </a:xfrm>
          <a:prstGeom prst="rect">
            <a:avLst/>
          </a:prstGeom>
          <a:solidFill>
            <a:schemeClr val="accent1"/>
          </a:solidFill>
          <a:ln w="9525" algn="ctr">
            <a:noFill/>
            <a:round/>
            <a:headEnd/>
            <a:tailEnd/>
          </a:ln>
        </p:spPr>
        <p:txBody>
          <a:bodyPr/>
          <a:lstStyle/>
          <a:p>
            <a:endParaRPr lang="en-US"/>
          </a:p>
        </p:txBody>
      </p:sp>
      <p:sp>
        <p:nvSpPr>
          <p:cNvPr id="3081" name="Text Box 15"/>
          <p:cNvSpPr txBox="1">
            <a:spLocks noChangeArrowheads="1"/>
          </p:cNvSpPr>
          <p:nvPr/>
        </p:nvSpPr>
        <p:spPr bwMode="auto">
          <a:xfrm>
            <a:off x="3742593" y="4875213"/>
            <a:ext cx="4261338" cy="630942"/>
          </a:xfrm>
          <a:prstGeom prst="rect">
            <a:avLst/>
          </a:prstGeom>
          <a:noFill/>
          <a:ln w="9525">
            <a:noFill/>
            <a:miter lim="800000"/>
            <a:headEnd/>
            <a:tailEnd/>
          </a:ln>
        </p:spPr>
        <p:txBody>
          <a:bodyPr>
            <a:spAutoFit/>
          </a:bodyPr>
          <a:lstStyle/>
          <a:p>
            <a:pPr algn="ctr">
              <a:spcBef>
                <a:spcPct val="50000"/>
              </a:spcBef>
            </a:pPr>
            <a:r>
              <a:rPr lang="en-GB" sz="1400" b="1" i="1" u="none" dirty="0" smtClean="0">
                <a:solidFill>
                  <a:srgbClr val="6991B9"/>
                </a:solidFill>
              </a:rPr>
              <a:t>Carbon Technical Advisor</a:t>
            </a:r>
            <a:endParaRPr lang="en-GB" sz="1400" b="1" i="1" u="none" dirty="0">
              <a:solidFill>
                <a:srgbClr val="6991B9"/>
              </a:solidFill>
            </a:endParaRPr>
          </a:p>
          <a:p>
            <a:pPr algn="ctr">
              <a:spcBef>
                <a:spcPct val="50000"/>
              </a:spcBef>
            </a:pPr>
            <a:r>
              <a:rPr lang="en-GB" sz="1400" b="1" i="1" u="none" dirty="0">
                <a:solidFill>
                  <a:srgbClr val="6991B9"/>
                </a:solidFill>
              </a:rPr>
              <a:t>a</a:t>
            </a:r>
            <a:r>
              <a:rPr lang="en-GB" sz="1400" b="1" i="1" u="none" dirty="0" smtClean="0">
                <a:solidFill>
                  <a:srgbClr val="6991B9"/>
                </a:solidFill>
              </a:rPr>
              <a:t>lexandra.soezer@undp.org</a:t>
            </a:r>
            <a:endParaRPr lang="en-GB" sz="1400" b="1" i="1" u="none" dirty="0">
              <a:solidFill>
                <a:srgbClr val="6991B9"/>
              </a:solidFill>
            </a:endParaRPr>
          </a:p>
        </p:txBody>
      </p:sp>
      <p:sp>
        <p:nvSpPr>
          <p:cNvPr id="3082" name="McK Date"/>
          <p:cNvSpPr txBox="1">
            <a:spLocks noChangeArrowheads="1"/>
          </p:cNvSpPr>
          <p:nvPr>
            <p:custDataLst>
              <p:tags r:id="rId1"/>
            </p:custDataLst>
          </p:nvPr>
        </p:nvSpPr>
        <p:spPr bwMode="auto">
          <a:xfrm>
            <a:off x="2762251" y="5984876"/>
            <a:ext cx="6232280" cy="512763"/>
          </a:xfrm>
          <a:prstGeom prst="rect">
            <a:avLst/>
          </a:prstGeom>
          <a:noFill/>
          <a:ln w="12700">
            <a:noFill/>
            <a:miter lim="800000"/>
            <a:headEnd type="none" w="sm" len="sm"/>
            <a:tailEnd type="none" w="sm" len="sm"/>
          </a:ln>
        </p:spPr>
        <p:txBody>
          <a:bodyPr lIns="0" tIns="0" rIns="0" bIns="0"/>
          <a:lstStyle/>
          <a:p>
            <a:pPr algn="ctr" defTabSz="839788" eaLnBrk="0" hangingPunct="0"/>
            <a:r>
              <a:rPr lang="en-US" sz="1900" b="1" u="none" dirty="0" smtClean="0">
                <a:solidFill>
                  <a:srgbClr val="000066"/>
                </a:solidFill>
              </a:rPr>
              <a:t>Bonn, March 24</a:t>
            </a:r>
            <a:r>
              <a:rPr lang="en-US" sz="1900" b="1" u="none" baseline="30000" dirty="0" smtClean="0">
                <a:solidFill>
                  <a:srgbClr val="000066"/>
                </a:solidFill>
              </a:rPr>
              <a:t>th</a:t>
            </a:r>
            <a:r>
              <a:rPr lang="en-US" sz="1900" b="1" u="none" dirty="0" smtClean="0">
                <a:solidFill>
                  <a:srgbClr val="000066"/>
                </a:solidFill>
              </a:rPr>
              <a:t> 2012</a:t>
            </a:r>
            <a:endParaRPr lang="en-US" sz="1900" b="1" u="none" dirty="0">
              <a:solidFill>
                <a:srgbClr val="000066"/>
              </a:solidFill>
            </a:endParaRPr>
          </a:p>
          <a:p>
            <a:pPr algn="ctr" defTabSz="839788" eaLnBrk="0" hangingPunct="0"/>
            <a:endParaRPr lang="en-GB" sz="1500" u="none" dirty="0">
              <a:solidFill>
                <a:srgbClr val="000066"/>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913" name="Title 1"/>
          <p:cNvSpPr>
            <a:spLocks noGrp="1"/>
          </p:cNvSpPr>
          <p:nvPr>
            <p:ph type="title"/>
          </p:nvPr>
        </p:nvSpPr>
        <p:spPr>
          <a:xfrm>
            <a:off x="129981" y="120022"/>
            <a:ext cx="8793773" cy="292388"/>
          </a:xfrm>
        </p:spPr>
        <p:txBody>
          <a:bodyPr/>
          <a:lstStyle/>
          <a:p>
            <a:r>
              <a:rPr lang="es-PA" dirty="0" smtClean="0">
                <a:solidFill>
                  <a:schemeClr val="bg1"/>
                </a:solidFill>
              </a:rPr>
              <a:t>UNDP Regional </a:t>
            </a:r>
            <a:r>
              <a:rPr lang="es-PA" dirty="0" err="1" smtClean="0">
                <a:solidFill>
                  <a:schemeClr val="bg1"/>
                </a:solidFill>
              </a:rPr>
              <a:t>Program</a:t>
            </a:r>
            <a:r>
              <a:rPr lang="es-PA" dirty="0" smtClean="0">
                <a:solidFill>
                  <a:schemeClr val="bg1"/>
                </a:solidFill>
              </a:rPr>
              <a:t> </a:t>
            </a:r>
            <a:r>
              <a:rPr lang="es-PA" dirty="0" err="1" smtClean="0">
                <a:solidFill>
                  <a:schemeClr val="bg1"/>
                </a:solidFill>
              </a:rPr>
              <a:t>for</a:t>
            </a:r>
            <a:r>
              <a:rPr lang="es-PA" dirty="0" smtClean="0">
                <a:solidFill>
                  <a:schemeClr val="bg1"/>
                </a:solidFill>
              </a:rPr>
              <a:t> CC</a:t>
            </a:r>
          </a:p>
        </p:txBody>
      </p:sp>
      <p:sp>
        <p:nvSpPr>
          <p:cNvPr id="38914" name="Rectangle 6"/>
          <p:cNvSpPr>
            <a:spLocks noChangeArrowheads="1"/>
          </p:cNvSpPr>
          <p:nvPr/>
        </p:nvSpPr>
        <p:spPr bwMode="auto">
          <a:xfrm>
            <a:off x="688731" y="1427164"/>
            <a:ext cx="8222274" cy="1570037"/>
          </a:xfrm>
          <a:prstGeom prst="rect">
            <a:avLst/>
          </a:prstGeom>
          <a:noFill/>
          <a:ln w="9525">
            <a:noFill/>
            <a:miter lim="800000"/>
            <a:headEnd/>
            <a:tailEnd/>
          </a:ln>
        </p:spPr>
        <p:txBody>
          <a:bodyPr>
            <a:spAutoFit/>
          </a:bodyPr>
          <a:lstStyle/>
          <a:p>
            <a:endParaRPr lang="en-GB" sz="3200" i="0" u="none"/>
          </a:p>
          <a:p>
            <a:endParaRPr lang="en-GB" sz="3200" i="0" u="none"/>
          </a:p>
          <a:p>
            <a:pPr marL="228600" lvl="2" indent="-228600"/>
            <a:endParaRPr lang="en-US" sz="3200"/>
          </a:p>
        </p:txBody>
      </p:sp>
      <p:sp>
        <p:nvSpPr>
          <p:cNvPr id="5" name="Rectangle 3"/>
          <p:cNvSpPr>
            <a:spLocks noChangeArrowheads="1"/>
          </p:cNvSpPr>
          <p:nvPr/>
        </p:nvSpPr>
        <p:spPr bwMode="auto">
          <a:xfrm>
            <a:off x="0" y="762000"/>
            <a:ext cx="8915400" cy="10633680"/>
          </a:xfrm>
          <a:prstGeom prst="rect">
            <a:avLst/>
          </a:prstGeom>
          <a:noFill/>
          <a:ln w="9525">
            <a:noFill/>
            <a:miter lim="800000"/>
            <a:headEnd/>
            <a:tailEnd/>
          </a:ln>
        </p:spPr>
        <p:txBody>
          <a:bodyPr wrap="square">
            <a:spAutoFit/>
          </a:bodyPr>
          <a:lstStyle/>
          <a:p>
            <a:pPr algn="ctr"/>
            <a:r>
              <a:rPr lang="es-ES" sz="2800" b="1" dirty="0" err="1" smtClean="0">
                <a:solidFill>
                  <a:srgbClr val="003399"/>
                </a:solidFill>
                <a:latin typeface="+mj-lt"/>
              </a:rPr>
              <a:t>Carbon</a:t>
            </a:r>
            <a:r>
              <a:rPr lang="es-ES" sz="2800" b="1" dirty="0" smtClean="0">
                <a:solidFill>
                  <a:srgbClr val="003399"/>
                </a:solidFill>
                <a:latin typeface="+mj-lt"/>
              </a:rPr>
              <a:t> 2012 </a:t>
            </a:r>
            <a:r>
              <a:rPr lang="es-ES" sz="2800" b="1" dirty="0" err="1" smtClean="0">
                <a:solidFill>
                  <a:srgbClr val="003399"/>
                </a:solidFill>
                <a:latin typeface="+mj-lt"/>
              </a:rPr>
              <a:t>main</a:t>
            </a:r>
            <a:r>
              <a:rPr lang="es-ES" sz="2800" b="1" dirty="0" smtClean="0">
                <a:solidFill>
                  <a:srgbClr val="003399"/>
                </a:solidFill>
                <a:latin typeface="+mj-lt"/>
              </a:rPr>
              <a:t> </a:t>
            </a:r>
            <a:r>
              <a:rPr lang="es-ES" sz="2800" b="1" dirty="0" err="1" smtClean="0">
                <a:solidFill>
                  <a:srgbClr val="003399"/>
                </a:solidFill>
                <a:latin typeface="+mj-lt"/>
              </a:rPr>
              <a:t>results</a:t>
            </a:r>
            <a:r>
              <a:rPr lang="es-ES" sz="2000" b="1" dirty="0" smtClean="0"/>
              <a:t> </a:t>
            </a:r>
            <a:endParaRPr lang="en-US" b="1" u="sng" dirty="0" smtClean="0"/>
          </a:p>
          <a:p>
            <a:pPr marL="723900" indent="-723900"/>
            <a:r>
              <a:rPr lang="es-ES" sz="2000" b="1" dirty="0" smtClean="0">
                <a:solidFill>
                  <a:srgbClr val="003399"/>
                </a:solidFill>
              </a:rPr>
              <a:t>	</a:t>
            </a:r>
            <a:endParaRPr lang="es-ES" sz="2000" b="1" dirty="0" smtClean="0">
              <a:solidFill>
                <a:srgbClr val="003399"/>
              </a:solidFill>
              <a:latin typeface="+mn-lt"/>
            </a:endParaRPr>
          </a:p>
          <a:p>
            <a:pPr marL="723900" indent="-723900"/>
            <a:r>
              <a:rPr lang="es-ES" sz="2000" b="1" dirty="0" smtClean="0">
                <a:solidFill>
                  <a:srgbClr val="003399"/>
                </a:solidFill>
                <a:latin typeface="+mn-lt"/>
              </a:rPr>
              <a:t>	El Salvador</a:t>
            </a:r>
            <a:endParaRPr lang="en-US" sz="2000" dirty="0" smtClean="0">
              <a:solidFill>
                <a:srgbClr val="003399"/>
              </a:solidFill>
              <a:latin typeface="+mn-lt"/>
            </a:endParaRPr>
          </a:p>
          <a:p>
            <a:pPr marL="723900" indent="450850">
              <a:buFont typeface="Arial" pitchFamily="34" charset="0"/>
              <a:buChar char="•"/>
              <a:tabLst>
                <a:tab pos="723900" algn="l"/>
              </a:tabLst>
            </a:pPr>
            <a:r>
              <a:rPr lang="en-US" sz="2000" dirty="0" smtClean="0">
                <a:solidFill>
                  <a:srgbClr val="003399"/>
                </a:solidFill>
                <a:latin typeface="+mn-lt"/>
              </a:rPr>
              <a:t>Supported the </a:t>
            </a:r>
            <a:r>
              <a:rPr lang="en-US" sz="2000" dirty="0" smtClean="0">
                <a:solidFill>
                  <a:srgbClr val="003399"/>
                </a:solidFill>
                <a:latin typeface="+mn-lt"/>
              </a:rPr>
              <a:t>“</a:t>
            </a:r>
            <a:r>
              <a:rPr lang="en-US" sz="2000" dirty="0" err="1" smtClean="0">
                <a:solidFill>
                  <a:srgbClr val="003399"/>
                </a:solidFill>
                <a:latin typeface="+mn-lt"/>
              </a:rPr>
              <a:t>Turbococinas</a:t>
            </a:r>
            <a:r>
              <a:rPr lang="en-US" sz="2000" dirty="0" smtClean="0">
                <a:solidFill>
                  <a:srgbClr val="003399"/>
                </a:solidFill>
                <a:latin typeface="+mn-lt"/>
              </a:rPr>
              <a:t>” </a:t>
            </a:r>
            <a:r>
              <a:rPr lang="en-US" sz="2000" dirty="0" err="1" smtClean="0">
                <a:solidFill>
                  <a:srgbClr val="003399"/>
                </a:solidFill>
                <a:latin typeface="+mn-lt"/>
              </a:rPr>
              <a:t>PoA</a:t>
            </a:r>
            <a:r>
              <a:rPr lang="en-US" sz="2000" dirty="0" smtClean="0">
                <a:solidFill>
                  <a:srgbClr val="003399"/>
                </a:solidFill>
                <a:latin typeface="+mn-lt"/>
              </a:rPr>
              <a:t> for the replacement of rural 	    stoves</a:t>
            </a:r>
            <a:r>
              <a:rPr lang="en-US" sz="2000" smtClean="0">
                <a:solidFill>
                  <a:srgbClr val="003399"/>
                </a:solidFill>
                <a:latin typeface="+mn-lt"/>
              </a:rPr>
              <a:t>; </a:t>
            </a:r>
            <a:r>
              <a:rPr lang="en-US" sz="2000" smtClean="0">
                <a:solidFill>
                  <a:srgbClr val="003399"/>
                </a:solidFill>
              </a:rPr>
              <a:t>first </a:t>
            </a:r>
            <a:r>
              <a:rPr lang="en-US" sz="2000" dirty="0" smtClean="0">
                <a:solidFill>
                  <a:srgbClr val="003399"/>
                </a:solidFill>
              </a:rPr>
              <a:t>stoves </a:t>
            </a:r>
            <a:r>
              <a:rPr lang="en-US" sz="2000" dirty="0" err="1" smtClean="0">
                <a:solidFill>
                  <a:srgbClr val="003399"/>
                </a:solidFill>
              </a:rPr>
              <a:t>programme</a:t>
            </a:r>
            <a:r>
              <a:rPr lang="en-US" sz="2000" dirty="0" smtClean="0">
                <a:solidFill>
                  <a:srgbClr val="003399"/>
                </a:solidFill>
              </a:rPr>
              <a:t> to be registered under the </a:t>
            </a:r>
            <a:r>
              <a:rPr lang="en-US" sz="2000" dirty="0" smtClean="0">
                <a:solidFill>
                  <a:srgbClr val="003399"/>
                </a:solidFill>
              </a:rPr>
              <a:t>		</a:t>
            </a:r>
            <a:r>
              <a:rPr lang="en-US" sz="2000" dirty="0" smtClean="0">
                <a:solidFill>
                  <a:srgbClr val="003399"/>
                </a:solidFill>
              </a:rPr>
              <a:t> </a:t>
            </a:r>
            <a:r>
              <a:rPr lang="en-US" sz="2000" dirty="0" smtClean="0">
                <a:solidFill>
                  <a:srgbClr val="003399"/>
                </a:solidFill>
              </a:rPr>
              <a:t>   CDM in </a:t>
            </a:r>
            <a:r>
              <a:rPr lang="en-US" sz="2000" dirty="0" smtClean="0">
                <a:solidFill>
                  <a:srgbClr val="003399"/>
                </a:solidFill>
              </a:rPr>
              <a:t>LAC; </a:t>
            </a:r>
            <a:endParaRPr lang="en-US" sz="2000" dirty="0" smtClean="0">
              <a:solidFill>
                <a:srgbClr val="003399"/>
              </a:solidFill>
              <a:latin typeface="+mn-lt"/>
            </a:endParaRPr>
          </a:p>
          <a:p>
            <a:pPr marL="723900" indent="450850">
              <a:buFont typeface="Arial" pitchFamily="34" charset="0"/>
              <a:buChar char="•"/>
              <a:tabLst>
                <a:tab pos="723900" algn="l"/>
              </a:tabLst>
            </a:pPr>
            <a:r>
              <a:rPr lang="en-US" sz="2000" dirty="0" smtClean="0">
                <a:solidFill>
                  <a:srgbClr val="003399"/>
                </a:solidFill>
                <a:latin typeface="+mn-lt"/>
              </a:rPr>
              <a:t>supported </a:t>
            </a:r>
            <a:r>
              <a:rPr lang="en-US" sz="2000" dirty="0" smtClean="0">
                <a:solidFill>
                  <a:srgbClr val="003399"/>
                </a:solidFill>
                <a:latin typeface="+mn-lt"/>
              </a:rPr>
              <a:t>the restructuring of the National Environmental         	    Fund (FONAM) to improve access to international climate funds</a:t>
            </a:r>
            <a:r>
              <a:rPr lang="en-US" dirty="0" smtClean="0">
                <a:solidFill>
                  <a:srgbClr val="003399"/>
                </a:solidFill>
                <a:latin typeface="+mn-lt"/>
              </a:rPr>
              <a:t>;</a:t>
            </a:r>
            <a:endParaRPr lang="en-US" b="1" u="sng" dirty="0" smtClean="0">
              <a:solidFill>
                <a:srgbClr val="003399"/>
              </a:solidFill>
              <a:latin typeface="+mn-lt"/>
            </a:endParaRPr>
          </a:p>
          <a:p>
            <a:pPr marL="273050" indent="450850" algn="ctr">
              <a:tabLst>
                <a:tab pos="723900" algn="l"/>
              </a:tabLst>
            </a:pPr>
            <a:endParaRPr lang="en-US" b="1" u="sng" dirty="0" smtClean="0">
              <a:solidFill>
                <a:srgbClr val="003399"/>
              </a:solidFill>
              <a:latin typeface="+mn-lt"/>
            </a:endParaRPr>
          </a:p>
          <a:p>
            <a:pPr marL="273050" indent="450850">
              <a:tabLst>
                <a:tab pos="723900" algn="l"/>
              </a:tabLst>
            </a:pPr>
            <a:r>
              <a:rPr lang="en-US" sz="2000" b="1" dirty="0" smtClean="0">
                <a:solidFill>
                  <a:srgbClr val="003399"/>
                </a:solidFill>
                <a:latin typeface="+mn-lt"/>
              </a:rPr>
              <a:t>Peru</a:t>
            </a:r>
            <a:endParaRPr lang="en-US" sz="2000" dirty="0" smtClean="0">
              <a:solidFill>
                <a:srgbClr val="003399"/>
              </a:solidFill>
              <a:latin typeface="+mn-lt"/>
            </a:endParaRPr>
          </a:p>
          <a:p>
            <a:pPr marL="723900" lvl="0" indent="450850">
              <a:buFont typeface="Arial" pitchFamily="34" charset="0"/>
              <a:buChar char="•"/>
              <a:tabLst>
                <a:tab pos="723900" algn="l"/>
              </a:tabLst>
            </a:pPr>
            <a:r>
              <a:rPr lang="en-US" sz="2000" dirty="0" smtClean="0">
                <a:solidFill>
                  <a:srgbClr val="003399"/>
                </a:solidFill>
                <a:latin typeface="+mn-lt"/>
              </a:rPr>
              <a:t>Study for the preparation of National Appropriate Mitigation Action 	    in energy efficiency (NAMA);</a:t>
            </a:r>
          </a:p>
          <a:p>
            <a:pPr marL="723900" indent="450850">
              <a:buFont typeface="Arial" pitchFamily="34" charset="0"/>
              <a:buChar char="•"/>
              <a:tabLst>
                <a:tab pos="723900" algn="l"/>
              </a:tabLst>
            </a:pPr>
            <a:r>
              <a:rPr lang="en-US" sz="2000" dirty="0" smtClean="0">
                <a:solidFill>
                  <a:srgbClr val="003399"/>
                </a:solidFill>
                <a:latin typeface="+mn-lt"/>
              </a:rPr>
              <a:t>Facilitated the access to the improved stoves project “NINA” of the 	    Government;</a:t>
            </a:r>
            <a:endParaRPr lang="en-US" b="1" u="sng" dirty="0" smtClean="0">
              <a:solidFill>
                <a:srgbClr val="003399"/>
              </a:solidFill>
              <a:latin typeface="+mn-lt"/>
            </a:endParaRPr>
          </a:p>
          <a:p>
            <a:pPr marL="273050" indent="450850">
              <a:tabLst>
                <a:tab pos="723900" algn="l"/>
              </a:tabLst>
            </a:pPr>
            <a:r>
              <a:rPr lang="en-US" sz="2000" b="1" u="sng" dirty="0" smtClean="0">
                <a:solidFill>
                  <a:srgbClr val="003399"/>
                </a:solidFill>
                <a:latin typeface="+mn-lt"/>
              </a:rPr>
              <a:t/>
            </a:r>
            <a:br>
              <a:rPr lang="en-US" sz="2000" b="1" u="sng" dirty="0" smtClean="0">
                <a:solidFill>
                  <a:srgbClr val="003399"/>
                </a:solidFill>
                <a:latin typeface="+mn-lt"/>
              </a:rPr>
            </a:br>
            <a:r>
              <a:rPr lang="en-US" sz="2000" b="1" dirty="0" smtClean="0">
                <a:solidFill>
                  <a:srgbClr val="003399"/>
                </a:solidFill>
                <a:latin typeface="+mn-lt"/>
              </a:rPr>
              <a:t>	Uruguay</a:t>
            </a:r>
          </a:p>
          <a:p>
            <a:pPr marL="273050" indent="450850">
              <a:tabLst>
                <a:tab pos="723900" algn="l"/>
              </a:tabLst>
            </a:pPr>
            <a:r>
              <a:rPr lang="en-US" sz="2000" dirty="0" smtClean="0">
                <a:solidFill>
                  <a:srgbClr val="003399"/>
                </a:solidFill>
                <a:latin typeface="+mn-lt"/>
              </a:rPr>
              <a:t>Carbon footprints for product chain of export products; </a:t>
            </a:r>
          </a:p>
          <a:p>
            <a:pPr marL="95250" lvl="0" indent="-95250" algn="just"/>
            <a:endParaRPr lang="en-US" dirty="0" smtClean="0"/>
          </a:p>
          <a:p>
            <a:pPr marL="95250" lvl="0" indent="-95250" algn="just">
              <a:buFont typeface="Arial" pitchFamily="34" charset="0"/>
              <a:buChar char="•"/>
            </a:pPr>
            <a:endParaRPr lang="es-PA" sz="2000" dirty="0" smtClean="0"/>
          </a:p>
          <a:p>
            <a:pPr marL="95250" indent="-95250" algn="just">
              <a:buFont typeface="Arial" pitchFamily="34" charset="0"/>
              <a:buChar char="•"/>
            </a:pPr>
            <a:endParaRPr lang="en-US" sz="2000" dirty="0" smtClean="0"/>
          </a:p>
          <a:p>
            <a:pPr marL="95250" indent="-95250" algn="just">
              <a:buFont typeface="Arial" pitchFamily="34" charset="0"/>
              <a:buChar char="•"/>
            </a:pPr>
            <a:endParaRPr lang="en-US" sz="2000" dirty="0" smtClean="0"/>
          </a:p>
          <a:p>
            <a:pPr marL="95250" indent="-95250" algn="just">
              <a:buFont typeface="Arial" pitchFamily="34" charset="0"/>
              <a:buChar char="•"/>
            </a:pPr>
            <a:endParaRPr lang="en-US" sz="2000" dirty="0" smtClean="0"/>
          </a:p>
          <a:p>
            <a:pPr marL="95250" indent="-95250" algn="just">
              <a:buFont typeface="Arial" pitchFamily="34" charset="0"/>
              <a:buChar char="•"/>
            </a:pPr>
            <a:endParaRPr lang="es-ES" sz="2000" b="1" dirty="0" smtClean="0"/>
          </a:p>
          <a:p>
            <a:pPr algn="just">
              <a:buFont typeface="Arial" pitchFamily="34" charset="0"/>
              <a:buChar char="•"/>
            </a:pPr>
            <a:endParaRPr lang="es-ES" sz="2000" b="1" dirty="0" smtClean="0"/>
          </a:p>
          <a:p>
            <a:pPr algn="ctr"/>
            <a:endParaRPr lang="es-ES" sz="2000" b="1" dirty="0" smtClean="0"/>
          </a:p>
          <a:p>
            <a:pPr algn="ctr"/>
            <a:endParaRPr lang="es-ES" sz="2000" b="1" dirty="0" smtClean="0"/>
          </a:p>
          <a:p>
            <a:pPr algn="ctr"/>
            <a:endParaRPr lang="es-ES" sz="2000" b="1" dirty="0" smtClean="0"/>
          </a:p>
          <a:p>
            <a:pPr algn="ctr"/>
            <a:endParaRPr lang="es-ES" sz="2000" b="1" dirty="0" smtClean="0"/>
          </a:p>
          <a:p>
            <a:pPr algn="ctr"/>
            <a:endParaRPr lang="es-ES" sz="2000" b="1" dirty="0" smtClean="0"/>
          </a:p>
          <a:p>
            <a:pPr algn="ctr"/>
            <a:endParaRPr lang="es-ES" sz="2000" b="1" dirty="0" smtClean="0"/>
          </a:p>
          <a:p>
            <a:pPr algn="ctr"/>
            <a:endParaRPr lang="es-ES" sz="2000" b="1" dirty="0" smtClean="0"/>
          </a:p>
          <a:p>
            <a:endParaRPr lang="es-PA" sz="700" dirty="0" smtClean="0"/>
          </a:p>
          <a:p>
            <a:pPr>
              <a:buFont typeface="Wingdings" pitchFamily="2" charset="2"/>
              <a:buChar char="ü"/>
            </a:pPr>
            <a:endParaRPr lang="es-ES" b="1" i="1" dirty="0" smtClean="0"/>
          </a:p>
          <a:p>
            <a:pPr>
              <a:buFont typeface="Wingdings" pitchFamily="2" charset="2"/>
              <a:buChar char="ü"/>
            </a:pPr>
            <a:endParaRPr lang="es-PA" dirty="0" smtClean="0"/>
          </a:p>
          <a:p>
            <a:pPr>
              <a:buFont typeface="Wingdings" pitchFamily="2" charset="2"/>
              <a:buChar char="ü"/>
            </a:pPr>
            <a:endParaRPr lang="es-PA" i="0" u="none"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1"/>
          <p:cNvSpPr txBox="1">
            <a:spLocks/>
          </p:cNvSpPr>
          <p:nvPr/>
        </p:nvSpPr>
        <p:spPr bwMode="auto">
          <a:xfrm>
            <a:off x="129981" y="120022"/>
            <a:ext cx="8793773" cy="2923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r" defTabSz="909638" rtl="0" eaLnBrk="0" fontAlgn="base" hangingPunct="0">
              <a:spcBef>
                <a:spcPct val="0"/>
              </a:spcBef>
              <a:spcAft>
                <a:spcPct val="0"/>
              </a:spcAft>
              <a:defRPr sz="1900" b="1">
                <a:solidFill>
                  <a:srgbClr val="3333CC"/>
                </a:solidFill>
                <a:latin typeface="+mj-lt"/>
                <a:ea typeface="+mj-ea"/>
                <a:cs typeface="+mj-cs"/>
              </a:defRPr>
            </a:lvl1pPr>
            <a:lvl2pPr algn="r" defTabSz="909638" rtl="0" eaLnBrk="0" fontAlgn="base" hangingPunct="0">
              <a:spcBef>
                <a:spcPct val="0"/>
              </a:spcBef>
              <a:spcAft>
                <a:spcPct val="0"/>
              </a:spcAft>
              <a:defRPr sz="1900" b="1">
                <a:solidFill>
                  <a:srgbClr val="3333CC"/>
                </a:solidFill>
                <a:latin typeface="Arial" charset="0"/>
              </a:defRPr>
            </a:lvl2pPr>
            <a:lvl3pPr algn="r" defTabSz="909638" rtl="0" eaLnBrk="0" fontAlgn="base" hangingPunct="0">
              <a:spcBef>
                <a:spcPct val="0"/>
              </a:spcBef>
              <a:spcAft>
                <a:spcPct val="0"/>
              </a:spcAft>
              <a:defRPr sz="1900" b="1">
                <a:solidFill>
                  <a:srgbClr val="3333CC"/>
                </a:solidFill>
                <a:latin typeface="Arial" charset="0"/>
              </a:defRPr>
            </a:lvl3pPr>
            <a:lvl4pPr algn="r" defTabSz="909638" rtl="0" eaLnBrk="0" fontAlgn="base" hangingPunct="0">
              <a:spcBef>
                <a:spcPct val="0"/>
              </a:spcBef>
              <a:spcAft>
                <a:spcPct val="0"/>
              </a:spcAft>
              <a:defRPr sz="1900" b="1">
                <a:solidFill>
                  <a:srgbClr val="3333CC"/>
                </a:solidFill>
                <a:latin typeface="Arial" charset="0"/>
              </a:defRPr>
            </a:lvl4pPr>
            <a:lvl5pPr algn="r" defTabSz="909638" rtl="0" eaLnBrk="0" fontAlgn="base" hangingPunct="0">
              <a:spcBef>
                <a:spcPct val="0"/>
              </a:spcBef>
              <a:spcAft>
                <a:spcPct val="0"/>
              </a:spcAft>
              <a:defRPr sz="1900" b="1">
                <a:solidFill>
                  <a:srgbClr val="3333CC"/>
                </a:solidFill>
                <a:latin typeface="Arial" charset="0"/>
              </a:defRPr>
            </a:lvl5pPr>
            <a:lvl6pPr marL="464623" algn="r" defTabSz="909905" rtl="0" fontAlgn="base">
              <a:spcBef>
                <a:spcPct val="0"/>
              </a:spcBef>
              <a:spcAft>
                <a:spcPct val="0"/>
              </a:spcAft>
              <a:defRPr sz="1900" b="1">
                <a:solidFill>
                  <a:srgbClr val="3333CC"/>
                </a:solidFill>
                <a:latin typeface="Arial" charset="0"/>
              </a:defRPr>
            </a:lvl6pPr>
            <a:lvl7pPr marL="929269" algn="r" defTabSz="909905" rtl="0" fontAlgn="base">
              <a:spcBef>
                <a:spcPct val="0"/>
              </a:spcBef>
              <a:spcAft>
                <a:spcPct val="0"/>
              </a:spcAft>
              <a:defRPr sz="1900" b="1">
                <a:solidFill>
                  <a:srgbClr val="3333CC"/>
                </a:solidFill>
                <a:latin typeface="Arial" charset="0"/>
              </a:defRPr>
            </a:lvl7pPr>
            <a:lvl8pPr marL="1393904" algn="r" defTabSz="909905" rtl="0" fontAlgn="base">
              <a:spcBef>
                <a:spcPct val="0"/>
              </a:spcBef>
              <a:spcAft>
                <a:spcPct val="0"/>
              </a:spcAft>
              <a:defRPr sz="1900" b="1">
                <a:solidFill>
                  <a:srgbClr val="3333CC"/>
                </a:solidFill>
                <a:latin typeface="Arial" charset="0"/>
              </a:defRPr>
            </a:lvl8pPr>
            <a:lvl9pPr marL="1858538" algn="r" defTabSz="909905" rtl="0" fontAlgn="base">
              <a:spcBef>
                <a:spcPct val="0"/>
              </a:spcBef>
              <a:spcAft>
                <a:spcPct val="0"/>
              </a:spcAft>
              <a:defRPr sz="1900" b="1">
                <a:solidFill>
                  <a:srgbClr val="3333CC"/>
                </a:solidFill>
                <a:latin typeface="Arial" charset="0"/>
              </a:defRPr>
            </a:lvl9pPr>
          </a:lstStyle>
          <a:p>
            <a:r>
              <a:rPr lang="es-PA" dirty="0" smtClean="0">
                <a:solidFill>
                  <a:schemeClr val="bg1"/>
                </a:solidFill>
              </a:rPr>
              <a:t>UNDP Regional </a:t>
            </a:r>
            <a:r>
              <a:rPr lang="es-PA" dirty="0" err="1" smtClean="0">
                <a:solidFill>
                  <a:schemeClr val="bg1"/>
                </a:solidFill>
              </a:rPr>
              <a:t>Programs</a:t>
            </a:r>
            <a:r>
              <a:rPr lang="es-PA" dirty="0" smtClean="0">
                <a:solidFill>
                  <a:schemeClr val="bg1"/>
                </a:solidFill>
              </a:rPr>
              <a:t> </a:t>
            </a:r>
            <a:r>
              <a:rPr lang="es-PA" dirty="0" err="1" smtClean="0">
                <a:solidFill>
                  <a:schemeClr val="bg1"/>
                </a:solidFill>
              </a:rPr>
              <a:t>for</a:t>
            </a:r>
            <a:r>
              <a:rPr lang="es-PA" dirty="0" smtClean="0">
                <a:solidFill>
                  <a:schemeClr val="bg1"/>
                </a:solidFill>
              </a:rPr>
              <a:t> CC</a:t>
            </a:r>
          </a:p>
        </p:txBody>
      </p:sp>
      <p:sp>
        <p:nvSpPr>
          <p:cNvPr id="7" name="Rectangle 6"/>
          <p:cNvSpPr/>
          <p:nvPr/>
        </p:nvSpPr>
        <p:spPr>
          <a:xfrm>
            <a:off x="3048000" y="2514600"/>
            <a:ext cx="2722220" cy="707886"/>
          </a:xfrm>
          <a:prstGeom prst="rect">
            <a:avLst/>
          </a:prstGeom>
        </p:spPr>
        <p:txBody>
          <a:bodyPr wrap="none">
            <a:spAutoFit/>
          </a:bodyPr>
          <a:lstStyle/>
          <a:p>
            <a:pPr algn="ctr"/>
            <a:r>
              <a:rPr lang="es-PA" sz="4000" dirty="0" err="1" smtClean="0">
                <a:solidFill>
                  <a:srgbClr val="003399"/>
                </a:solidFill>
              </a:rPr>
              <a:t>Thank</a:t>
            </a:r>
            <a:r>
              <a:rPr lang="es-PA" sz="4000" dirty="0" smtClean="0">
                <a:solidFill>
                  <a:srgbClr val="003399"/>
                </a:solidFill>
              </a:rPr>
              <a:t> </a:t>
            </a:r>
            <a:r>
              <a:rPr lang="es-PA" sz="4000" dirty="0" err="1" smtClean="0">
                <a:solidFill>
                  <a:srgbClr val="003399"/>
                </a:solidFill>
              </a:rPr>
              <a:t>you</a:t>
            </a:r>
            <a:r>
              <a:rPr lang="es-PA" sz="4000" dirty="0" smtClean="0">
                <a:solidFill>
                  <a:srgbClr val="003399"/>
                </a:solidFill>
              </a:rPr>
              <a:t>!</a:t>
            </a:r>
          </a:p>
        </p:txBody>
      </p:sp>
    </p:spTree>
    <p:extLst>
      <p:ext uri="{BB962C8B-B14F-4D97-AF65-F5344CB8AC3E}">
        <p14:creationId xmlns:p14="http://schemas.microsoft.com/office/powerpoint/2010/main" xmlns="" val="73617262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a:off x="304800" y="1524000"/>
            <a:ext cx="7162800" cy="0"/>
          </a:xfrm>
          <a:prstGeom prst="line">
            <a:avLst/>
          </a:prstGeom>
          <a:noFill/>
          <a:ln w="12700">
            <a:solidFill>
              <a:schemeClr val="bg1"/>
            </a:solidFill>
            <a:round/>
            <a:headEnd/>
            <a:tailEnd/>
          </a:ln>
        </p:spPr>
        <p:txBody>
          <a:bodyPr/>
          <a:lstStyle/>
          <a:p>
            <a:endParaRPr lang="en-GB"/>
          </a:p>
        </p:txBody>
      </p:sp>
      <p:sp>
        <p:nvSpPr>
          <p:cNvPr id="6148" name="Text Box 4"/>
          <p:cNvSpPr txBox="1">
            <a:spLocks noChangeArrowheads="1"/>
          </p:cNvSpPr>
          <p:nvPr/>
        </p:nvSpPr>
        <p:spPr bwMode="auto">
          <a:xfrm>
            <a:off x="762000" y="1447800"/>
            <a:ext cx="7391400" cy="4339650"/>
          </a:xfrm>
          <a:prstGeom prst="rect">
            <a:avLst/>
          </a:prstGeom>
          <a:noFill/>
          <a:ln w="9525">
            <a:noFill/>
            <a:miter lim="800000"/>
            <a:headEnd/>
            <a:tailEnd/>
          </a:ln>
        </p:spPr>
        <p:txBody>
          <a:bodyPr wrap="square">
            <a:spAutoFit/>
          </a:bodyPr>
          <a:lstStyle/>
          <a:p>
            <a:pPr marL="457200" indent="-457200" eaLnBrk="0" hangingPunct="0">
              <a:defRPr/>
            </a:pPr>
            <a:r>
              <a:rPr lang="en-US" sz="2000" b="1" dirty="0" smtClean="0">
                <a:solidFill>
                  <a:srgbClr val="003399"/>
                </a:solidFill>
                <a:latin typeface="Arial" pitchFamily="34" charset="0"/>
                <a:cs typeface="Arial" pitchFamily="34" charset="0"/>
              </a:rPr>
              <a:t>Outcome 1</a:t>
            </a:r>
            <a:r>
              <a:rPr lang="en-US" sz="2000" b="1" dirty="0" smtClean="0">
                <a:solidFill>
                  <a:srgbClr val="003399"/>
                </a:solidFill>
                <a:latin typeface="Arial" pitchFamily="34" charset="0"/>
                <a:cs typeface="Arial" pitchFamily="34" charset="0"/>
              </a:rPr>
              <a:t>: </a:t>
            </a:r>
            <a:r>
              <a:rPr lang="en-US" sz="2000" dirty="0">
                <a:solidFill>
                  <a:srgbClr val="003399"/>
                </a:solidFill>
                <a:latin typeface="Arial" pitchFamily="34" charset="0"/>
                <a:cs typeface="Arial" pitchFamily="34" charset="0"/>
              </a:rPr>
              <a:t/>
            </a:r>
            <a:br>
              <a:rPr lang="en-US" sz="2000" dirty="0">
                <a:solidFill>
                  <a:srgbClr val="003399"/>
                </a:solidFill>
                <a:latin typeface="Arial" pitchFamily="34" charset="0"/>
                <a:cs typeface="Arial" pitchFamily="34" charset="0"/>
              </a:rPr>
            </a:br>
            <a:r>
              <a:rPr lang="en-ZA" sz="2000" dirty="0" smtClean="0">
                <a:solidFill>
                  <a:srgbClr val="003399"/>
                </a:solidFill>
                <a:latin typeface="Arial" pitchFamily="34" charset="0"/>
                <a:cs typeface="Arial" pitchFamily="34" charset="0"/>
              </a:rPr>
              <a:t>African </a:t>
            </a:r>
            <a:r>
              <a:rPr lang="en-ZA" sz="2000" dirty="0">
                <a:solidFill>
                  <a:srgbClr val="003399"/>
                </a:solidFill>
                <a:latin typeface="Arial" pitchFamily="34" charset="0"/>
                <a:cs typeface="Arial" pitchFamily="34" charset="0"/>
              </a:rPr>
              <a:t>countries informed, prepared </a:t>
            </a:r>
            <a:r>
              <a:rPr lang="en-ZA" sz="2000" dirty="0" smtClean="0">
                <a:solidFill>
                  <a:srgbClr val="003399"/>
                </a:solidFill>
                <a:latin typeface="Arial" pitchFamily="34" charset="0"/>
                <a:cs typeface="Arial" pitchFamily="34" charset="0"/>
              </a:rPr>
              <a:t>and </a:t>
            </a:r>
            <a:r>
              <a:rPr lang="en-ZA" sz="2000" dirty="0">
                <a:solidFill>
                  <a:srgbClr val="003399"/>
                </a:solidFill>
                <a:latin typeface="Arial" pitchFamily="34" charset="0"/>
                <a:cs typeface="Arial" pitchFamily="34" charset="0"/>
              </a:rPr>
              <a:t>effectively participate in climate </a:t>
            </a:r>
            <a:r>
              <a:rPr lang="en-ZA" sz="2000" dirty="0" smtClean="0">
                <a:solidFill>
                  <a:srgbClr val="003399"/>
                </a:solidFill>
                <a:latin typeface="Arial" pitchFamily="34" charset="0"/>
                <a:cs typeface="Arial" pitchFamily="34" charset="0"/>
              </a:rPr>
              <a:t>change negotiations</a:t>
            </a:r>
          </a:p>
          <a:p>
            <a:pPr marL="457200" indent="-457200" eaLnBrk="0" hangingPunct="0">
              <a:defRPr/>
            </a:pPr>
            <a:endParaRPr lang="en-ZA" sz="2000" dirty="0">
              <a:solidFill>
                <a:srgbClr val="003399"/>
              </a:solidFill>
              <a:latin typeface="Arial" pitchFamily="34" charset="0"/>
              <a:cs typeface="Arial" pitchFamily="34" charset="0"/>
            </a:endParaRPr>
          </a:p>
          <a:p>
            <a:pPr marL="457200" indent="-457200" eaLnBrk="0" hangingPunct="0">
              <a:defRPr/>
            </a:pPr>
            <a:r>
              <a:rPr lang="en-ZA" sz="2000" b="1" dirty="0">
                <a:solidFill>
                  <a:srgbClr val="003399"/>
                </a:solidFill>
                <a:latin typeface="Arial" pitchFamily="34" charset="0"/>
                <a:cs typeface="Arial" pitchFamily="34" charset="0"/>
              </a:rPr>
              <a:t>Activities</a:t>
            </a:r>
            <a:r>
              <a:rPr lang="en-ZA" sz="2000" b="1" dirty="0" smtClean="0">
                <a:solidFill>
                  <a:srgbClr val="003399"/>
                </a:solidFill>
                <a:latin typeface="Arial" pitchFamily="34" charset="0"/>
                <a:cs typeface="Arial" pitchFamily="34" charset="0"/>
              </a:rPr>
              <a:t>:</a:t>
            </a:r>
            <a:br>
              <a:rPr lang="en-ZA" sz="2000" b="1" dirty="0" smtClean="0">
                <a:solidFill>
                  <a:srgbClr val="003399"/>
                </a:solidFill>
                <a:latin typeface="Arial" pitchFamily="34" charset="0"/>
                <a:cs typeface="Arial" pitchFamily="34" charset="0"/>
              </a:rPr>
            </a:br>
            <a:endParaRPr lang="en-ZA" sz="2000" b="1" dirty="0">
              <a:solidFill>
                <a:srgbClr val="003399"/>
              </a:solidFill>
              <a:latin typeface="Arial" pitchFamily="34" charset="0"/>
              <a:cs typeface="Arial" pitchFamily="34" charset="0"/>
            </a:endParaRPr>
          </a:p>
          <a:p>
            <a:pPr marL="457200" indent="-457200" eaLnBrk="0" hangingPunct="0">
              <a:buFont typeface="Arial" pitchFamily="34" charset="0"/>
              <a:buChar char="•"/>
              <a:defRPr/>
            </a:pPr>
            <a:r>
              <a:rPr lang="en-ZA" sz="2000" dirty="0" smtClean="0">
                <a:solidFill>
                  <a:srgbClr val="003399"/>
                </a:solidFill>
                <a:latin typeface="Arial" pitchFamily="34" charset="0"/>
                <a:cs typeface="Arial" pitchFamily="34" charset="0"/>
              </a:rPr>
              <a:t>Skills-building </a:t>
            </a:r>
            <a:r>
              <a:rPr lang="en-ZA" sz="2000" dirty="0">
                <a:solidFill>
                  <a:srgbClr val="003399"/>
                </a:solidFill>
                <a:latin typeface="Arial" pitchFamily="34" charset="0"/>
                <a:cs typeface="Arial" pitchFamily="34" charset="0"/>
              </a:rPr>
              <a:t>and training-of-trainers workshops for key African negotiators and selected regional </a:t>
            </a:r>
            <a:r>
              <a:rPr lang="en-ZA" sz="2000" dirty="0" smtClean="0">
                <a:solidFill>
                  <a:srgbClr val="003399"/>
                </a:solidFill>
                <a:latin typeface="Arial" pitchFamily="34" charset="0"/>
                <a:cs typeface="Arial" pitchFamily="34" charset="0"/>
              </a:rPr>
              <a:t>institutions;</a:t>
            </a:r>
          </a:p>
          <a:p>
            <a:pPr marL="457200" indent="-457200" eaLnBrk="0" hangingPunct="0">
              <a:buFont typeface="+mj-lt"/>
              <a:buAutoNum type="arabicPeriod"/>
              <a:defRPr/>
            </a:pPr>
            <a:endParaRPr lang="en-ZA" sz="2000" dirty="0">
              <a:solidFill>
                <a:srgbClr val="003399"/>
              </a:solidFill>
              <a:latin typeface="Arial" pitchFamily="34" charset="0"/>
              <a:cs typeface="Arial" pitchFamily="34" charset="0"/>
            </a:endParaRPr>
          </a:p>
          <a:p>
            <a:pPr marL="457200" indent="-457200" eaLnBrk="0" hangingPunct="0">
              <a:buFont typeface="Arial" pitchFamily="34" charset="0"/>
              <a:buChar char="•"/>
              <a:defRPr/>
            </a:pPr>
            <a:r>
              <a:rPr lang="en-ZA" sz="2000" dirty="0">
                <a:solidFill>
                  <a:srgbClr val="003399"/>
                </a:solidFill>
                <a:latin typeface="Arial" pitchFamily="34" charset="0"/>
                <a:cs typeface="Arial" pitchFamily="34" charset="0"/>
              </a:rPr>
              <a:t>Undertake analysis in </a:t>
            </a:r>
            <a:r>
              <a:rPr lang="en-ZA" sz="2000" dirty="0" smtClean="0">
                <a:solidFill>
                  <a:srgbClr val="003399"/>
                </a:solidFill>
                <a:latin typeface="Arial" pitchFamily="34" charset="0"/>
                <a:cs typeface="Arial" pitchFamily="34" charset="0"/>
              </a:rPr>
              <a:t>selected West African countries </a:t>
            </a:r>
            <a:r>
              <a:rPr lang="en-ZA" sz="2000" dirty="0">
                <a:solidFill>
                  <a:srgbClr val="003399"/>
                </a:solidFill>
                <a:latin typeface="Arial" pitchFamily="34" charset="0"/>
                <a:cs typeface="Arial" pitchFamily="34" charset="0"/>
              </a:rPr>
              <a:t>on capacity </a:t>
            </a:r>
            <a:r>
              <a:rPr lang="en-ZA" sz="2000" dirty="0" smtClean="0">
                <a:solidFill>
                  <a:srgbClr val="003399"/>
                </a:solidFill>
                <a:latin typeface="Arial" pitchFamily="34" charset="0"/>
                <a:cs typeface="Arial" pitchFamily="34" charset="0"/>
              </a:rPr>
              <a:t>development </a:t>
            </a:r>
            <a:r>
              <a:rPr lang="en-ZA" sz="2000" dirty="0">
                <a:solidFill>
                  <a:srgbClr val="003399"/>
                </a:solidFill>
                <a:latin typeface="Arial" pitchFamily="34" charset="0"/>
                <a:cs typeface="Arial" pitchFamily="34" charset="0"/>
              </a:rPr>
              <a:t>needs for the enabling activities related to </a:t>
            </a:r>
            <a:r>
              <a:rPr lang="en-ZA" sz="2000" dirty="0" smtClean="0">
                <a:solidFill>
                  <a:srgbClr val="003399"/>
                </a:solidFill>
                <a:latin typeface="Arial" pitchFamily="34" charset="0"/>
                <a:cs typeface="Arial" pitchFamily="34" charset="0"/>
              </a:rPr>
              <a:t>mitigation;</a:t>
            </a:r>
            <a:endParaRPr lang="en-ZA" sz="2000" dirty="0">
              <a:solidFill>
                <a:srgbClr val="003399"/>
              </a:solidFill>
              <a:latin typeface="Arial" pitchFamily="34" charset="0"/>
              <a:cs typeface="Arial" pitchFamily="34" charset="0"/>
            </a:endParaRPr>
          </a:p>
          <a:p>
            <a:pPr marL="457200" indent="-457200" eaLnBrk="0" hangingPunct="0">
              <a:buFont typeface="+mj-lt"/>
              <a:buAutoNum type="arabicPeriod"/>
              <a:defRPr/>
            </a:pPr>
            <a:endParaRPr lang="en-US" dirty="0">
              <a:solidFill>
                <a:srgbClr val="003399"/>
              </a:solidFill>
              <a:latin typeface="Myriad Pro" pitchFamily="34" charset="0"/>
            </a:endParaRPr>
          </a:p>
          <a:p>
            <a:pPr marL="533400" indent="-533400" eaLnBrk="0" hangingPunct="0">
              <a:defRPr/>
            </a:pPr>
            <a:endParaRPr lang="en-US" dirty="0">
              <a:solidFill>
                <a:srgbClr val="003399"/>
              </a:solidFill>
              <a:latin typeface="Myriad Pro" pitchFamily="34" charset="0"/>
            </a:endParaRPr>
          </a:p>
        </p:txBody>
      </p:sp>
      <p:sp>
        <p:nvSpPr>
          <p:cNvPr id="6" name="Text Box 6"/>
          <p:cNvSpPr txBox="1">
            <a:spLocks noChangeArrowheads="1"/>
          </p:cNvSpPr>
          <p:nvPr/>
        </p:nvSpPr>
        <p:spPr bwMode="auto">
          <a:xfrm>
            <a:off x="685800" y="6477000"/>
            <a:ext cx="3276600" cy="338138"/>
          </a:xfrm>
          <a:prstGeom prst="rect">
            <a:avLst/>
          </a:prstGeom>
          <a:noFill/>
          <a:ln w="9525">
            <a:noFill/>
            <a:miter lim="800000"/>
            <a:headEnd/>
            <a:tailEnd/>
          </a:ln>
        </p:spPr>
        <p:txBody>
          <a:bodyPr>
            <a:spAutoFit/>
          </a:bodyPr>
          <a:lstStyle/>
          <a:p>
            <a:pPr eaLnBrk="0" hangingPunct="0">
              <a:defRPr/>
            </a:pPr>
            <a:r>
              <a:rPr lang="en-US" sz="1600" b="1" dirty="0">
                <a:solidFill>
                  <a:schemeClr val="accent1">
                    <a:lumMod val="50000"/>
                  </a:schemeClr>
                </a:solidFill>
                <a:latin typeface="Myriad Pro" pitchFamily="34" charset="0"/>
              </a:rPr>
              <a:t>Regional Environment Project </a:t>
            </a:r>
          </a:p>
        </p:txBody>
      </p:sp>
      <p:pic>
        <p:nvPicPr>
          <p:cNvPr id="4102" name="Picture 3"/>
          <p:cNvPicPr>
            <a:picLocks noChangeAspect="1" noChangeArrowheads="1"/>
          </p:cNvPicPr>
          <p:nvPr/>
        </p:nvPicPr>
        <p:blipFill>
          <a:blip r:embed="rId3" cstate="print"/>
          <a:srcRect/>
          <a:stretch>
            <a:fillRect/>
          </a:stretch>
        </p:blipFill>
        <p:spPr bwMode="auto">
          <a:xfrm>
            <a:off x="0" y="6172200"/>
            <a:ext cx="673100" cy="673100"/>
          </a:xfrm>
          <a:prstGeom prst="rect">
            <a:avLst/>
          </a:prstGeom>
          <a:noFill/>
          <a:ln w="9525" algn="in">
            <a:noFill/>
            <a:miter lim="800000"/>
            <a:headEnd/>
            <a:tailEnd/>
          </a:ln>
        </p:spPr>
      </p:pic>
      <p:sp>
        <p:nvSpPr>
          <p:cNvPr id="4105" name="Text Box 3"/>
          <p:cNvSpPr txBox="1">
            <a:spLocks noChangeArrowheads="1"/>
          </p:cNvSpPr>
          <p:nvPr/>
        </p:nvSpPr>
        <p:spPr bwMode="auto">
          <a:xfrm>
            <a:off x="685800" y="685800"/>
            <a:ext cx="7151688" cy="523220"/>
          </a:xfrm>
          <a:prstGeom prst="rect">
            <a:avLst/>
          </a:prstGeom>
          <a:noFill/>
          <a:ln w="9525">
            <a:noFill/>
            <a:miter lim="800000"/>
            <a:headEnd/>
            <a:tailEnd/>
          </a:ln>
        </p:spPr>
        <p:txBody>
          <a:bodyPr>
            <a:spAutoFit/>
          </a:bodyPr>
          <a:lstStyle/>
          <a:p>
            <a:pPr algn="ctr" eaLnBrk="0" hangingPunct="0"/>
            <a:r>
              <a:rPr lang="en-US" sz="2800" b="1" dirty="0" smtClean="0">
                <a:solidFill>
                  <a:srgbClr val="003399"/>
                </a:solidFill>
                <a:latin typeface="+mj-lt"/>
              </a:rPr>
              <a:t>African Climate </a:t>
            </a:r>
            <a:r>
              <a:rPr lang="en-US" sz="2800" b="1" dirty="0">
                <a:solidFill>
                  <a:srgbClr val="003399"/>
                </a:solidFill>
                <a:latin typeface="+mj-lt"/>
              </a:rPr>
              <a:t>change </a:t>
            </a:r>
            <a:r>
              <a:rPr lang="en-US" sz="2800" b="1" dirty="0" smtClean="0">
                <a:solidFill>
                  <a:srgbClr val="003399"/>
                </a:solidFill>
                <a:latin typeface="+mj-lt"/>
              </a:rPr>
              <a:t>work</a:t>
            </a:r>
            <a:endParaRPr lang="en-US" sz="2800" b="1" dirty="0">
              <a:solidFill>
                <a:srgbClr val="003399"/>
              </a:solidFill>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a:off x="304800" y="1524000"/>
            <a:ext cx="7162800" cy="0"/>
          </a:xfrm>
          <a:prstGeom prst="line">
            <a:avLst/>
          </a:prstGeom>
          <a:noFill/>
          <a:ln w="12700">
            <a:solidFill>
              <a:schemeClr val="bg1"/>
            </a:solidFill>
            <a:round/>
            <a:headEnd/>
            <a:tailEnd/>
          </a:ln>
        </p:spPr>
        <p:txBody>
          <a:bodyPr/>
          <a:lstStyle/>
          <a:p>
            <a:endParaRPr lang="en-GB"/>
          </a:p>
        </p:txBody>
      </p:sp>
      <p:sp>
        <p:nvSpPr>
          <p:cNvPr id="6148" name="Text Box 4"/>
          <p:cNvSpPr txBox="1">
            <a:spLocks noChangeArrowheads="1"/>
          </p:cNvSpPr>
          <p:nvPr/>
        </p:nvSpPr>
        <p:spPr bwMode="auto">
          <a:xfrm>
            <a:off x="762000" y="1447800"/>
            <a:ext cx="7391400" cy="4647426"/>
          </a:xfrm>
          <a:prstGeom prst="rect">
            <a:avLst/>
          </a:prstGeom>
          <a:noFill/>
          <a:ln w="9525">
            <a:noFill/>
            <a:miter lim="800000"/>
            <a:headEnd/>
            <a:tailEnd/>
          </a:ln>
        </p:spPr>
        <p:txBody>
          <a:bodyPr wrap="square">
            <a:spAutoFit/>
          </a:bodyPr>
          <a:lstStyle/>
          <a:p>
            <a:pPr marL="457200" indent="-457200" eaLnBrk="0" hangingPunct="0">
              <a:defRPr/>
            </a:pPr>
            <a:r>
              <a:rPr lang="en-US" sz="2000" b="1" dirty="0" smtClean="0">
                <a:solidFill>
                  <a:srgbClr val="003399"/>
                </a:solidFill>
                <a:latin typeface="Arial" pitchFamily="34" charset="0"/>
                <a:cs typeface="Arial" pitchFamily="34" charset="0"/>
              </a:rPr>
              <a:t>Outcome 2</a:t>
            </a:r>
            <a:r>
              <a:rPr lang="en-US" sz="2000" b="1" dirty="0" smtClean="0">
                <a:solidFill>
                  <a:srgbClr val="003399"/>
                </a:solidFill>
                <a:latin typeface="Arial" pitchFamily="34" charset="0"/>
                <a:cs typeface="Arial" pitchFamily="34" charset="0"/>
              </a:rPr>
              <a:t>: </a:t>
            </a:r>
            <a:r>
              <a:rPr lang="en-US" sz="2000" dirty="0">
                <a:solidFill>
                  <a:srgbClr val="003399"/>
                </a:solidFill>
                <a:latin typeface="Arial" pitchFamily="34" charset="0"/>
                <a:cs typeface="Arial" pitchFamily="34" charset="0"/>
              </a:rPr>
              <a:t/>
            </a:r>
            <a:br>
              <a:rPr lang="en-US" sz="2000" dirty="0">
                <a:solidFill>
                  <a:srgbClr val="003399"/>
                </a:solidFill>
                <a:latin typeface="Arial" pitchFamily="34" charset="0"/>
                <a:cs typeface="Arial" pitchFamily="34" charset="0"/>
              </a:rPr>
            </a:br>
            <a:r>
              <a:rPr lang="en-ZA" sz="2000" dirty="0" smtClean="0">
                <a:solidFill>
                  <a:srgbClr val="003399"/>
                </a:solidFill>
                <a:latin typeface="Arial" pitchFamily="34" charset="0"/>
                <a:cs typeface="Arial" pitchFamily="34" charset="0"/>
              </a:rPr>
              <a:t>Capacities of Designated National Authorities (DNA) strengthened in countries with less than 10 registered projects, with CDM projects in the pipeline or under development;</a:t>
            </a:r>
            <a:br>
              <a:rPr lang="en-ZA" sz="2000" dirty="0" smtClean="0">
                <a:solidFill>
                  <a:srgbClr val="003399"/>
                </a:solidFill>
                <a:latin typeface="Arial" pitchFamily="34" charset="0"/>
                <a:cs typeface="Arial" pitchFamily="34" charset="0"/>
              </a:rPr>
            </a:br>
            <a:endParaRPr lang="en-ZA" sz="2000" dirty="0">
              <a:solidFill>
                <a:srgbClr val="003399"/>
              </a:solidFill>
              <a:latin typeface="Arial" pitchFamily="34" charset="0"/>
              <a:cs typeface="Arial" pitchFamily="34" charset="0"/>
            </a:endParaRPr>
          </a:p>
          <a:p>
            <a:pPr marL="457200" indent="-457200" eaLnBrk="0" hangingPunct="0">
              <a:defRPr/>
            </a:pPr>
            <a:r>
              <a:rPr lang="en-ZA" sz="2000" b="1" dirty="0">
                <a:solidFill>
                  <a:srgbClr val="003399"/>
                </a:solidFill>
                <a:latin typeface="Arial" pitchFamily="34" charset="0"/>
                <a:cs typeface="Arial" pitchFamily="34" charset="0"/>
              </a:rPr>
              <a:t>Activities</a:t>
            </a:r>
            <a:r>
              <a:rPr lang="en-ZA" sz="2000" b="1" dirty="0" smtClean="0">
                <a:solidFill>
                  <a:srgbClr val="003399"/>
                </a:solidFill>
                <a:latin typeface="Arial" pitchFamily="34" charset="0"/>
                <a:cs typeface="Arial" pitchFamily="34" charset="0"/>
              </a:rPr>
              <a:t>:</a:t>
            </a:r>
            <a:br>
              <a:rPr lang="en-ZA" sz="2000" b="1" dirty="0" smtClean="0">
                <a:solidFill>
                  <a:srgbClr val="003399"/>
                </a:solidFill>
                <a:latin typeface="Arial" pitchFamily="34" charset="0"/>
                <a:cs typeface="Arial" pitchFamily="34" charset="0"/>
              </a:rPr>
            </a:br>
            <a:endParaRPr lang="en-ZA" sz="2000" b="1" dirty="0">
              <a:solidFill>
                <a:srgbClr val="003399"/>
              </a:solidFill>
              <a:latin typeface="Arial" pitchFamily="34" charset="0"/>
              <a:cs typeface="Arial" pitchFamily="34" charset="0"/>
            </a:endParaRPr>
          </a:p>
          <a:p>
            <a:pPr marL="457200" indent="-457200" eaLnBrk="0" hangingPunct="0">
              <a:buFont typeface="Arial" pitchFamily="34" charset="0"/>
              <a:buChar char="•"/>
              <a:defRPr/>
            </a:pPr>
            <a:r>
              <a:rPr lang="en-ZA" sz="2000" dirty="0" smtClean="0">
                <a:solidFill>
                  <a:srgbClr val="003399"/>
                </a:solidFill>
                <a:latin typeface="Arial" pitchFamily="34" charset="0"/>
                <a:cs typeface="Arial" pitchFamily="34" charset="0"/>
              </a:rPr>
              <a:t>Facilitate exchange tours and study visits among DNAs:</a:t>
            </a:r>
          </a:p>
          <a:p>
            <a:pPr marL="914400" lvl="1" indent="-457200" eaLnBrk="0" hangingPunct="0">
              <a:defRPr/>
            </a:pPr>
            <a:r>
              <a:rPr lang="en-ZA" sz="2000" dirty="0" smtClean="0">
                <a:solidFill>
                  <a:srgbClr val="003399"/>
                </a:solidFill>
                <a:latin typeface="Arial" pitchFamily="34" charset="0"/>
                <a:cs typeface="Arial" pitchFamily="34" charset="0"/>
              </a:rPr>
              <a:t>-West and Central Africa: RE study tour</a:t>
            </a:r>
          </a:p>
          <a:p>
            <a:pPr marL="914400" lvl="1" indent="-457200" eaLnBrk="0" hangingPunct="0">
              <a:defRPr/>
            </a:pPr>
            <a:r>
              <a:rPr lang="en-ZA" sz="2000" dirty="0" smtClean="0">
                <a:solidFill>
                  <a:srgbClr val="003399"/>
                </a:solidFill>
                <a:latin typeface="Arial" pitchFamily="34" charset="0"/>
                <a:cs typeface="Arial" pitchFamily="34" charset="0"/>
              </a:rPr>
              <a:t>-East and South Africa: Charcoal study tour</a:t>
            </a:r>
          </a:p>
          <a:p>
            <a:pPr marL="914400" lvl="1" indent="-457200" eaLnBrk="0" hangingPunct="0">
              <a:buFont typeface="Arial" pitchFamily="34" charset="0"/>
              <a:buChar char="•"/>
              <a:defRPr/>
            </a:pPr>
            <a:endParaRPr lang="en-ZA" sz="2000" dirty="0" smtClean="0">
              <a:solidFill>
                <a:srgbClr val="003399"/>
              </a:solidFill>
              <a:latin typeface="Arial" pitchFamily="34" charset="0"/>
              <a:cs typeface="Arial" pitchFamily="34" charset="0"/>
            </a:endParaRPr>
          </a:p>
          <a:p>
            <a:pPr marL="457200" indent="-457200" eaLnBrk="0" hangingPunct="0">
              <a:buFont typeface="Arial" pitchFamily="34" charset="0"/>
              <a:buChar char="•"/>
              <a:defRPr/>
            </a:pPr>
            <a:r>
              <a:rPr lang="en-ZA" sz="2000" dirty="0" err="1" smtClean="0">
                <a:solidFill>
                  <a:srgbClr val="003399"/>
                </a:solidFill>
                <a:latin typeface="Arial" pitchFamily="34" charset="0"/>
                <a:cs typeface="Arial" pitchFamily="34" charset="0"/>
              </a:rPr>
              <a:t>Operationalise</a:t>
            </a:r>
            <a:r>
              <a:rPr lang="en-ZA" sz="2000" dirty="0" smtClean="0">
                <a:solidFill>
                  <a:srgbClr val="003399"/>
                </a:solidFill>
                <a:latin typeface="Arial" pitchFamily="34" charset="0"/>
                <a:cs typeface="Arial" pitchFamily="34" charset="0"/>
              </a:rPr>
              <a:t> the web-based Africa CDM online platform ;</a:t>
            </a:r>
          </a:p>
          <a:p>
            <a:pPr marL="457200" indent="-457200" eaLnBrk="0" hangingPunct="0">
              <a:buFont typeface="+mj-lt"/>
              <a:buAutoNum type="arabicPeriod"/>
              <a:defRPr/>
            </a:pPr>
            <a:endParaRPr lang="en-US" dirty="0">
              <a:solidFill>
                <a:srgbClr val="003399"/>
              </a:solidFill>
              <a:latin typeface="Myriad Pro" pitchFamily="34" charset="0"/>
            </a:endParaRPr>
          </a:p>
          <a:p>
            <a:pPr marL="533400" indent="-533400" eaLnBrk="0" hangingPunct="0">
              <a:defRPr/>
            </a:pPr>
            <a:endParaRPr lang="en-US" dirty="0">
              <a:solidFill>
                <a:srgbClr val="003399"/>
              </a:solidFill>
              <a:latin typeface="Myriad Pro" pitchFamily="34" charset="0"/>
            </a:endParaRPr>
          </a:p>
        </p:txBody>
      </p:sp>
      <p:sp>
        <p:nvSpPr>
          <p:cNvPr id="6" name="Text Box 6"/>
          <p:cNvSpPr txBox="1">
            <a:spLocks noChangeArrowheads="1"/>
          </p:cNvSpPr>
          <p:nvPr/>
        </p:nvSpPr>
        <p:spPr bwMode="auto">
          <a:xfrm>
            <a:off x="685800" y="6477000"/>
            <a:ext cx="3276600" cy="338138"/>
          </a:xfrm>
          <a:prstGeom prst="rect">
            <a:avLst/>
          </a:prstGeom>
          <a:noFill/>
          <a:ln w="9525">
            <a:noFill/>
            <a:miter lim="800000"/>
            <a:headEnd/>
            <a:tailEnd/>
          </a:ln>
        </p:spPr>
        <p:txBody>
          <a:bodyPr>
            <a:spAutoFit/>
          </a:bodyPr>
          <a:lstStyle/>
          <a:p>
            <a:pPr eaLnBrk="0" hangingPunct="0">
              <a:defRPr/>
            </a:pPr>
            <a:r>
              <a:rPr lang="en-US" sz="1600" b="1" dirty="0">
                <a:solidFill>
                  <a:schemeClr val="accent1">
                    <a:lumMod val="50000"/>
                  </a:schemeClr>
                </a:solidFill>
                <a:latin typeface="Myriad Pro" pitchFamily="34" charset="0"/>
              </a:rPr>
              <a:t>Regional Environment Project </a:t>
            </a:r>
          </a:p>
        </p:txBody>
      </p:sp>
      <p:pic>
        <p:nvPicPr>
          <p:cNvPr id="4102" name="Picture 3"/>
          <p:cNvPicPr>
            <a:picLocks noChangeAspect="1" noChangeArrowheads="1"/>
          </p:cNvPicPr>
          <p:nvPr/>
        </p:nvPicPr>
        <p:blipFill>
          <a:blip r:embed="rId3" cstate="print"/>
          <a:srcRect/>
          <a:stretch>
            <a:fillRect/>
          </a:stretch>
        </p:blipFill>
        <p:spPr bwMode="auto">
          <a:xfrm>
            <a:off x="0" y="6172200"/>
            <a:ext cx="673100" cy="673100"/>
          </a:xfrm>
          <a:prstGeom prst="rect">
            <a:avLst/>
          </a:prstGeom>
          <a:noFill/>
          <a:ln w="9525" algn="in">
            <a:noFill/>
            <a:miter lim="800000"/>
            <a:headEnd/>
            <a:tailEnd/>
          </a:ln>
        </p:spPr>
      </p:pic>
      <p:sp>
        <p:nvSpPr>
          <p:cNvPr id="4105" name="Text Box 3"/>
          <p:cNvSpPr txBox="1">
            <a:spLocks noChangeArrowheads="1"/>
          </p:cNvSpPr>
          <p:nvPr/>
        </p:nvSpPr>
        <p:spPr bwMode="auto">
          <a:xfrm>
            <a:off x="685800" y="685800"/>
            <a:ext cx="7151688" cy="523220"/>
          </a:xfrm>
          <a:prstGeom prst="rect">
            <a:avLst/>
          </a:prstGeom>
          <a:noFill/>
          <a:ln w="9525">
            <a:noFill/>
            <a:miter lim="800000"/>
            <a:headEnd/>
            <a:tailEnd/>
          </a:ln>
        </p:spPr>
        <p:txBody>
          <a:bodyPr>
            <a:spAutoFit/>
          </a:bodyPr>
          <a:lstStyle/>
          <a:p>
            <a:pPr algn="ctr"/>
            <a:r>
              <a:rPr lang="it-IT" sz="2800" b="1" dirty="0" smtClean="0">
                <a:solidFill>
                  <a:srgbClr val="003399"/>
                </a:solidFill>
                <a:latin typeface="Arial" pitchFamily="34" charset="0"/>
                <a:cs typeface="Arial" pitchFamily="34" charset="0"/>
              </a:rPr>
              <a:t>African Climate Change Work</a:t>
            </a:r>
            <a:endParaRPr lang="en-ZA" sz="2800" b="1" dirty="0">
              <a:solidFill>
                <a:srgbClr val="003399"/>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a:off x="304800" y="1524000"/>
            <a:ext cx="7162800" cy="0"/>
          </a:xfrm>
          <a:prstGeom prst="line">
            <a:avLst/>
          </a:prstGeom>
          <a:noFill/>
          <a:ln w="12700">
            <a:solidFill>
              <a:schemeClr val="bg1"/>
            </a:solidFill>
            <a:round/>
            <a:headEnd/>
            <a:tailEnd/>
          </a:ln>
        </p:spPr>
        <p:txBody>
          <a:bodyPr/>
          <a:lstStyle/>
          <a:p>
            <a:endParaRPr lang="en-GB"/>
          </a:p>
        </p:txBody>
      </p:sp>
      <p:sp>
        <p:nvSpPr>
          <p:cNvPr id="6148" name="Text Box 4"/>
          <p:cNvSpPr txBox="1">
            <a:spLocks noChangeArrowheads="1"/>
          </p:cNvSpPr>
          <p:nvPr/>
        </p:nvSpPr>
        <p:spPr bwMode="auto">
          <a:xfrm>
            <a:off x="914400" y="1600200"/>
            <a:ext cx="7391400" cy="5232202"/>
          </a:xfrm>
          <a:prstGeom prst="rect">
            <a:avLst/>
          </a:prstGeom>
          <a:noFill/>
          <a:ln w="9525">
            <a:noFill/>
            <a:miter lim="800000"/>
            <a:headEnd/>
            <a:tailEnd/>
          </a:ln>
        </p:spPr>
        <p:txBody>
          <a:bodyPr wrap="square">
            <a:spAutoFit/>
          </a:bodyPr>
          <a:lstStyle/>
          <a:p>
            <a:pPr marL="457200" indent="-457200" eaLnBrk="0" hangingPunct="0">
              <a:defRPr/>
            </a:pPr>
            <a:r>
              <a:rPr lang="en-US" sz="2000" b="1" dirty="0" smtClean="0">
                <a:solidFill>
                  <a:srgbClr val="003399"/>
                </a:solidFill>
                <a:latin typeface="+mn-lt"/>
              </a:rPr>
              <a:t>Outcome 3</a:t>
            </a:r>
            <a:r>
              <a:rPr lang="en-US" sz="2000" b="1" dirty="0" smtClean="0">
                <a:solidFill>
                  <a:srgbClr val="003399"/>
                </a:solidFill>
                <a:latin typeface="+mn-lt"/>
              </a:rPr>
              <a:t>: </a:t>
            </a:r>
            <a:r>
              <a:rPr lang="en-US" sz="2000" dirty="0">
                <a:solidFill>
                  <a:srgbClr val="003399"/>
                </a:solidFill>
                <a:latin typeface="+mn-lt"/>
              </a:rPr>
              <a:t/>
            </a:r>
            <a:br>
              <a:rPr lang="en-US" sz="2000" dirty="0">
                <a:solidFill>
                  <a:srgbClr val="003399"/>
                </a:solidFill>
                <a:latin typeface="+mn-lt"/>
              </a:rPr>
            </a:br>
            <a:r>
              <a:rPr lang="en-ZA" sz="2000" dirty="0" smtClean="0">
                <a:solidFill>
                  <a:srgbClr val="003399"/>
                </a:solidFill>
                <a:latin typeface="+mn-lt"/>
              </a:rPr>
              <a:t>Encourage off-take of </a:t>
            </a:r>
            <a:r>
              <a:rPr lang="en-ZA" sz="2000" dirty="0" err="1" smtClean="0">
                <a:solidFill>
                  <a:srgbClr val="003399"/>
                </a:solidFill>
                <a:latin typeface="+mn-lt"/>
              </a:rPr>
              <a:t>PoAs</a:t>
            </a:r>
            <a:r>
              <a:rPr lang="en-ZA" sz="2000" dirty="0" smtClean="0">
                <a:solidFill>
                  <a:srgbClr val="003399"/>
                </a:solidFill>
                <a:latin typeface="+mn-lt"/>
              </a:rPr>
              <a:t> in Africa;</a:t>
            </a:r>
            <a:br>
              <a:rPr lang="en-ZA" sz="2000" dirty="0" smtClean="0">
                <a:solidFill>
                  <a:srgbClr val="003399"/>
                </a:solidFill>
                <a:latin typeface="+mn-lt"/>
              </a:rPr>
            </a:br>
            <a:endParaRPr lang="en-ZA" sz="2000" dirty="0">
              <a:solidFill>
                <a:srgbClr val="003399"/>
              </a:solidFill>
              <a:latin typeface="+mn-lt"/>
            </a:endParaRPr>
          </a:p>
          <a:p>
            <a:pPr marL="457200" indent="-457200" eaLnBrk="0" hangingPunct="0">
              <a:defRPr/>
            </a:pPr>
            <a:r>
              <a:rPr lang="en-ZA" sz="2000" b="1" dirty="0" smtClean="0">
                <a:solidFill>
                  <a:srgbClr val="003399"/>
                </a:solidFill>
                <a:latin typeface="+mn-lt"/>
              </a:rPr>
              <a:t>Activities:</a:t>
            </a:r>
          </a:p>
          <a:p>
            <a:pPr marL="457200" indent="-457200" eaLnBrk="0" hangingPunct="0">
              <a:defRPr/>
            </a:pPr>
            <a:r>
              <a:rPr lang="en-ZA" sz="2000" b="1" dirty="0" smtClean="0">
                <a:solidFill>
                  <a:srgbClr val="003399"/>
                </a:solidFill>
                <a:latin typeface="+mn-lt"/>
              </a:rPr>
              <a:t>	</a:t>
            </a:r>
            <a:r>
              <a:rPr lang="en-ZA" sz="2000" dirty="0" err="1" smtClean="0">
                <a:solidFill>
                  <a:srgbClr val="003399"/>
                </a:solidFill>
                <a:latin typeface="+mn-lt"/>
              </a:rPr>
              <a:t>PoA</a:t>
            </a:r>
            <a:r>
              <a:rPr lang="en-ZA" sz="2000" dirty="0" smtClean="0">
                <a:solidFill>
                  <a:srgbClr val="003399"/>
                </a:solidFill>
                <a:latin typeface="+mn-lt"/>
              </a:rPr>
              <a:t> workshop for stakeholders in LDCs;</a:t>
            </a:r>
            <a:br>
              <a:rPr lang="en-ZA" sz="2000" dirty="0" smtClean="0">
                <a:solidFill>
                  <a:srgbClr val="003399"/>
                </a:solidFill>
                <a:latin typeface="+mn-lt"/>
              </a:rPr>
            </a:br>
            <a:r>
              <a:rPr lang="en-ZA" sz="2000" dirty="0" smtClean="0">
                <a:solidFill>
                  <a:srgbClr val="003399"/>
                </a:solidFill>
                <a:latin typeface="+mn-lt"/>
              </a:rPr>
              <a:t>Focus: Learning from experiences </a:t>
            </a:r>
            <a:br>
              <a:rPr lang="en-ZA" sz="2000" dirty="0" smtClean="0">
                <a:solidFill>
                  <a:srgbClr val="003399"/>
                </a:solidFill>
                <a:latin typeface="+mn-lt"/>
              </a:rPr>
            </a:br>
            <a:r>
              <a:rPr lang="en-ZA" sz="2000" dirty="0" smtClean="0">
                <a:solidFill>
                  <a:srgbClr val="003399"/>
                </a:solidFill>
                <a:latin typeface="+mn-lt"/>
              </a:rPr>
              <a:t>key sectors: solar water heating, cooking stoves, EE lighting</a:t>
            </a:r>
            <a:br>
              <a:rPr lang="en-ZA" sz="2000" dirty="0" smtClean="0">
                <a:solidFill>
                  <a:srgbClr val="003399"/>
                </a:solidFill>
                <a:latin typeface="+mn-lt"/>
              </a:rPr>
            </a:br>
            <a:r>
              <a:rPr lang="en-ZA" sz="2000" dirty="0" smtClean="0">
                <a:solidFill>
                  <a:srgbClr val="003399"/>
                </a:solidFill>
                <a:latin typeface="+mn-lt"/>
              </a:rPr>
              <a:t>Target group: Project developers, DNAs, potential CMEs</a:t>
            </a:r>
          </a:p>
          <a:p>
            <a:pPr marL="457200" indent="-457200" eaLnBrk="0" hangingPunct="0">
              <a:defRPr/>
            </a:pPr>
            <a:endParaRPr lang="en-ZA" sz="2000" dirty="0" smtClean="0">
              <a:solidFill>
                <a:srgbClr val="003399"/>
              </a:solidFill>
              <a:latin typeface="+mn-lt"/>
            </a:endParaRPr>
          </a:p>
          <a:p>
            <a:pPr marL="457200" indent="-457200" eaLnBrk="0" hangingPunct="0">
              <a:defRPr/>
            </a:pPr>
            <a:r>
              <a:rPr lang="en-ZA" sz="2000" dirty="0" smtClean="0">
                <a:solidFill>
                  <a:srgbClr val="003399"/>
                </a:solidFill>
                <a:latin typeface="+mn-lt"/>
              </a:rPr>
              <a:t>	</a:t>
            </a:r>
            <a:r>
              <a:rPr lang="en-US" sz="2000" dirty="0" smtClean="0">
                <a:solidFill>
                  <a:srgbClr val="003399"/>
                </a:solidFill>
                <a:latin typeface="+mn-lt"/>
              </a:rPr>
              <a:t>Regional CME (Coordinating/Managing Entity ) trainings</a:t>
            </a:r>
            <a:br>
              <a:rPr lang="en-US" sz="2000" dirty="0" smtClean="0">
                <a:solidFill>
                  <a:srgbClr val="003399"/>
                </a:solidFill>
                <a:latin typeface="+mn-lt"/>
              </a:rPr>
            </a:br>
            <a:r>
              <a:rPr lang="en-US" sz="2000" dirty="0" smtClean="0">
                <a:solidFill>
                  <a:srgbClr val="003399"/>
                </a:solidFill>
                <a:latin typeface="+mn-lt"/>
              </a:rPr>
              <a:t>jointly </a:t>
            </a:r>
            <a:r>
              <a:rPr lang="en-US" sz="2000" dirty="0" err="1" smtClean="0">
                <a:solidFill>
                  <a:srgbClr val="003399"/>
                </a:solidFill>
                <a:latin typeface="+mn-lt"/>
              </a:rPr>
              <a:t>organised</a:t>
            </a:r>
            <a:r>
              <a:rPr lang="en-US" sz="2000" dirty="0" smtClean="0">
                <a:solidFill>
                  <a:srgbClr val="003399"/>
                </a:solidFill>
                <a:latin typeface="+mn-lt"/>
              </a:rPr>
              <a:t> by UNDP and UNFCCC ;</a:t>
            </a:r>
          </a:p>
          <a:p>
            <a:pPr marL="457200" indent="-457200" eaLnBrk="0" hangingPunct="0">
              <a:defRPr/>
            </a:pPr>
            <a:r>
              <a:rPr lang="en-US" sz="2000" dirty="0" smtClean="0">
                <a:solidFill>
                  <a:srgbClr val="003399"/>
                </a:solidFill>
                <a:latin typeface="+mn-lt"/>
              </a:rPr>
              <a:t>	Focus: Train potential entities about latest approved standards and procedures for </a:t>
            </a:r>
            <a:r>
              <a:rPr lang="en-US" sz="2000" dirty="0" err="1" smtClean="0">
                <a:solidFill>
                  <a:srgbClr val="003399"/>
                </a:solidFill>
                <a:latin typeface="+mn-lt"/>
              </a:rPr>
              <a:t>PoAs</a:t>
            </a:r>
            <a:r>
              <a:rPr lang="en-US" sz="2000" dirty="0" smtClean="0">
                <a:solidFill>
                  <a:srgbClr val="003399"/>
                </a:solidFill>
                <a:latin typeface="+mn-lt"/>
              </a:rPr>
              <a:t>; </a:t>
            </a:r>
          </a:p>
          <a:p>
            <a:pPr marL="457200" indent="-457200" eaLnBrk="0" hangingPunct="0">
              <a:defRPr/>
            </a:pPr>
            <a:endParaRPr lang="en-ZA" sz="2000" dirty="0" smtClean="0">
              <a:solidFill>
                <a:srgbClr val="003399"/>
              </a:solidFill>
              <a:latin typeface="Myriad Pro" pitchFamily="34" charset="0"/>
            </a:endParaRPr>
          </a:p>
          <a:p>
            <a:pPr marL="914400" lvl="1" indent="-457200" eaLnBrk="0" hangingPunct="0">
              <a:defRPr/>
            </a:pPr>
            <a:endParaRPr lang="en-US" dirty="0">
              <a:solidFill>
                <a:srgbClr val="003399"/>
              </a:solidFill>
              <a:latin typeface="Myriad Pro" pitchFamily="34" charset="0"/>
            </a:endParaRPr>
          </a:p>
          <a:p>
            <a:r>
              <a:rPr lang="en-ZA" dirty="0" smtClean="0"/>
              <a:t> </a:t>
            </a:r>
            <a:endParaRPr lang="en-GB" dirty="0" smtClean="0"/>
          </a:p>
          <a:p>
            <a:pPr marL="533400" indent="-533400" eaLnBrk="0" hangingPunct="0">
              <a:defRPr/>
            </a:pPr>
            <a:endParaRPr lang="en-US" dirty="0">
              <a:solidFill>
                <a:srgbClr val="003399"/>
              </a:solidFill>
              <a:latin typeface="Myriad Pro" pitchFamily="34" charset="0"/>
            </a:endParaRPr>
          </a:p>
        </p:txBody>
      </p:sp>
      <p:sp>
        <p:nvSpPr>
          <p:cNvPr id="6" name="Text Box 6"/>
          <p:cNvSpPr txBox="1">
            <a:spLocks noChangeArrowheads="1"/>
          </p:cNvSpPr>
          <p:nvPr/>
        </p:nvSpPr>
        <p:spPr bwMode="auto">
          <a:xfrm>
            <a:off x="685800" y="6477000"/>
            <a:ext cx="3276600" cy="338138"/>
          </a:xfrm>
          <a:prstGeom prst="rect">
            <a:avLst/>
          </a:prstGeom>
          <a:noFill/>
          <a:ln w="9525">
            <a:noFill/>
            <a:miter lim="800000"/>
            <a:headEnd/>
            <a:tailEnd/>
          </a:ln>
        </p:spPr>
        <p:txBody>
          <a:bodyPr>
            <a:spAutoFit/>
          </a:bodyPr>
          <a:lstStyle/>
          <a:p>
            <a:pPr eaLnBrk="0" hangingPunct="0">
              <a:defRPr/>
            </a:pPr>
            <a:r>
              <a:rPr lang="en-US" sz="1600" b="1" dirty="0">
                <a:solidFill>
                  <a:schemeClr val="accent1">
                    <a:lumMod val="50000"/>
                  </a:schemeClr>
                </a:solidFill>
                <a:latin typeface="Myriad Pro" pitchFamily="34" charset="0"/>
              </a:rPr>
              <a:t>Regional Environment Project </a:t>
            </a:r>
          </a:p>
        </p:txBody>
      </p:sp>
      <p:pic>
        <p:nvPicPr>
          <p:cNvPr id="4102" name="Picture 3"/>
          <p:cNvPicPr>
            <a:picLocks noChangeAspect="1" noChangeArrowheads="1"/>
          </p:cNvPicPr>
          <p:nvPr/>
        </p:nvPicPr>
        <p:blipFill>
          <a:blip r:embed="rId3" cstate="print"/>
          <a:srcRect/>
          <a:stretch>
            <a:fillRect/>
          </a:stretch>
        </p:blipFill>
        <p:spPr bwMode="auto">
          <a:xfrm>
            <a:off x="0" y="6172200"/>
            <a:ext cx="673100" cy="673100"/>
          </a:xfrm>
          <a:prstGeom prst="rect">
            <a:avLst/>
          </a:prstGeom>
          <a:noFill/>
          <a:ln w="9525" algn="in">
            <a:noFill/>
            <a:miter lim="800000"/>
            <a:headEnd/>
            <a:tailEnd/>
          </a:ln>
        </p:spPr>
      </p:pic>
      <p:sp>
        <p:nvSpPr>
          <p:cNvPr id="4105" name="Text Box 3"/>
          <p:cNvSpPr txBox="1">
            <a:spLocks noChangeArrowheads="1"/>
          </p:cNvSpPr>
          <p:nvPr/>
        </p:nvSpPr>
        <p:spPr bwMode="auto">
          <a:xfrm>
            <a:off x="685800" y="685800"/>
            <a:ext cx="7151688" cy="523220"/>
          </a:xfrm>
          <a:prstGeom prst="rect">
            <a:avLst/>
          </a:prstGeom>
          <a:noFill/>
          <a:ln w="9525">
            <a:noFill/>
            <a:miter lim="800000"/>
            <a:headEnd/>
            <a:tailEnd/>
          </a:ln>
        </p:spPr>
        <p:txBody>
          <a:bodyPr>
            <a:spAutoFit/>
          </a:bodyPr>
          <a:lstStyle/>
          <a:p>
            <a:pPr algn="ctr"/>
            <a:r>
              <a:rPr lang="it-IT" sz="2800" b="1" dirty="0" smtClean="0">
                <a:solidFill>
                  <a:srgbClr val="003399"/>
                </a:solidFill>
                <a:latin typeface="+mj-lt"/>
              </a:rPr>
              <a:t>African Climate Change Work</a:t>
            </a:r>
            <a:endParaRPr lang="en-ZA" sz="2800" b="1" dirty="0">
              <a:solidFill>
                <a:srgbClr val="003399"/>
              </a:solidFill>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a:off x="304800" y="1524000"/>
            <a:ext cx="7162800" cy="0"/>
          </a:xfrm>
          <a:prstGeom prst="line">
            <a:avLst/>
          </a:prstGeom>
          <a:noFill/>
          <a:ln w="12700">
            <a:solidFill>
              <a:schemeClr val="bg1"/>
            </a:solidFill>
            <a:round/>
            <a:headEnd/>
            <a:tailEnd/>
          </a:ln>
        </p:spPr>
        <p:txBody>
          <a:bodyPr/>
          <a:lstStyle/>
          <a:p>
            <a:endParaRPr lang="en-GB"/>
          </a:p>
        </p:txBody>
      </p:sp>
      <p:sp>
        <p:nvSpPr>
          <p:cNvPr id="6148" name="Text Box 4"/>
          <p:cNvSpPr txBox="1">
            <a:spLocks noChangeArrowheads="1"/>
          </p:cNvSpPr>
          <p:nvPr/>
        </p:nvSpPr>
        <p:spPr bwMode="auto">
          <a:xfrm>
            <a:off x="762000" y="762000"/>
            <a:ext cx="7391400" cy="2185214"/>
          </a:xfrm>
          <a:prstGeom prst="rect">
            <a:avLst/>
          </a:prstGeom>
          <a:noFill/>
          <a:ln w="9525">
            <a:noFill/>
            <a:miter lim="800000"/>
            <a:headEnd/>
            <a:tailEnd/>
          </a:ln>
        </p:spPr>
        <p:txBody>
          <a:bodyPr wrap="square">
            <a:spAutoFit/>
          </a:bodyPr>
          <a:lstStyle/>
          <a:p>
            <a:pPr marL="457200" indent="-457200" eaLnBrk="0" hangingPunct="0">
              <a:defRPr/>
            </a:pPr>
            <a:r>
              <a:rPr lang="en-ZA" sz="2000" b="1" dirty="0" smtClean="0">
                <a:solidFill>
                  <a:srgbClr val="003399"/>
                </a:solidFill>
                <a:latin typeface="+mn-lt"/>
              </a:rPr>
              <a:t>Africa CDM Online Platform </a:t>
            </a:r>
            <a:br>
              <a:rPr lang="en-ZA" sz="2000" b="1" dirty="0" smtClean="0">
                <a:solidFill>
                  <a:srgbClr val="003399"/>
                </a:solidFill>
                <a:latin typeface="+mn-lt"/>
              </a:rPr>
            </a:br>
            <a:r>
              <a:rPr lang="en-ZA" sz="2000" i="1" dirty="0" smtClean="0">
                <a:solidFill>
                  <a:srgbClr val="003399"/>
                </a:solidFill>
                <a:latin typeface="+mn-lt"/>
              </a:rPr>
              <a:t>... for DNA staff and CDM experts, within the African region, to share and learn from the experiences of DNAs which have managed to successfully implement CDM projects </a:t>
            </a:r>
            <a:r>
              <a:rPr lang="en-ZA" sz="2000" dirty="0" smtClean="0">
                <a:solidFill>
                  <a:srgbClr val="003399"/>
                </a:solidFill>
                <a:latin typeface="Myriad Pro" pitchFamily="34" charset="0"/>
              </a:rPr>
              <a:t/>
            </a:r>
            <a:br>
              <a:rPr lang="en-ZA" sz="2000" dirty="0" smtClean="0">
                <a:solidFill>
                  <a:srgbClr val="003399"/>
                </a:solidFill>
                <a:latin typeface="Myriad Pro" pitchFamily="34" charset="0"/>
              </a:rPr>
            </a:br>
            <a:endParaRPr lang="en-ZA" sz="2000" dirty="0">
              <a:solidFill>
                <a:srgbClr val="003399"/>
              </a:solidFill>
              <a:latin typeface="Myriad Pro" pitchFamily="34" charset="0"/>
            </a:endParaRPr>
          </a:p>
          <a:p>
            <a:pPr marL="457200" indent="-457200" eaLnBrk="0" hangingPunct="0">
              <a:buFont typeface="+mj-lt"/>
              <a:buAutoNum type="arabicPeriod"/>
              <a:defRPr/>
            </a:pPr>
            <a:endParaRPr lang="en-US" dirty="0">
              <a:solidFill>
                <a:srgbClr val="003399"/>
              </a:solidFill>
              <a:latin typeface="Myriad Pro" pitchFamily="34" charset="0"/>
            </a:endParaRPr>
          </a:p>
          <a:p>
            <a:pPr marL="533400" indent="-533400" eaLnBrk="0" hangingPunct="0">
              <a:defRPr/>
            </a:pPr>
            <a:endParaRPr lang="en-US" dirty="0">
              <a:solidFill>
                <a:srgbClr val="003399"/>
              </a:solidFill>
              <a:latin typeface="Myriad Pro" pitchFamily="34" charset="0"/>
            </a:endParaRPr>
          </a:p>
        </p:txBody>
      </p:sp>
      <p:sp>
        <p:nvSpPr>
          <p:cNvPr id="6" name="Text Box 6"/>
          <p:cNvSpPr txBox="1">
            <a:spLocks noChangeArrowheads="1"/>
          </p:cNvSpPr>
          <p:nvPr/>
        </p:nvSpPr>
        <p:spPr bwMode="auto">
          <a:xfrm>
            <a:off x="685800" y="6477000"/>
            <a:ext cx="3276600" cy="338138"/>
          </a:xfrm>
          <a:prstGeom prst="rect">
            <a:avLst/>
          </a:prstGeom>
          <a:noFill/>
          <a:ln w="9525">
            <a:noFill/>
            <a:miter lim="800000"/>
            <a:headEnd/>
            <a:tailEnd/>
          </a:ln>
        </p:spPr>
        <p:txBody>
          <a:bodyPr>
            <a:spAutoFit/>
          </a:bodyPr>
          <a:lstStyle/>
          <a:p>
            <a:pPr eaLnBrk="0" hangingPunct="0">
              <a:defRPr/>
            </a:pPr>
            <a:r>
              <a:rPr lang="en-US" sz="1600" b="1" dirty="0">
                <a:solidFill>
                  <a:schemeClr val="accent1">
                    <a:lumMod val="50000"/>
                  </a:schemeClr>
                </a:solidFill>
                <a:latin typeface="Myriad Pro" pitchFamily="34" charset="0"/>
              </a:rPr>
              <a:t>Regional Environment Project </a:t>
            </a:r>
          </a:p>
        </p:txBody>
      </p:sp>
      <p:pic>
        <p:nvPicPr>
          <p:cNvPr id="4102" name="Picture 3"/>
          <p:cNvPicPr>
            <a:picLocks noChangeAspect="1" noChangeArrowheads="1"/>
          </p:cNvPicPr>
          <p:nvPr/>
        </p:nvPicPr>
        <p:blipFill>
          <a:blip r:embed="rId3" cstate="print"/>
          <a:srcRect/>
          <a:stretch>
            <a:fillRect/>
          </a:stretch>
        </p:blipFill>
        <p:spPr bwMode="auto">
          <a:xfrm>
            <a:off x="0" y="6172200"/>
            <a:ext cx="673100" cy="673100"/>
          </a:xfrm>
          <a:prstGeom prst="rect">
            <a:avLst/>
          </a:prstGeom>
          <a:noFill/>
          <a:ln w="9525" algn="in">
            <a:noFill/>
            <a:miter lim="800000"/>
            <a:headEnd/>
            <a:tailEnd/>
          </a:ln>
        </p:spPr>
      </p:pic>
      <p:pic>
        <p:nvPicPr>
          <p:cNvPr id="7" name="Picture 2"/>
          <p:cNvPicPr preferRelativeResize="0">
            <a:picLocks noChangeAspect="1" noChangeArrowheads="1"/>
          </p:cNvPicPr>
          <p:nvPr/>
        </p:nvPicPr>
        <p:blipFill>
          <a:blip r:embed="rId4" cstate="print"/>
          <a:srcRect/>
          <a:stretch>
            <a:fillRect/>
          </a:stretch>
        </p:blipFill>
        <p:spPr bwMode="auto">
          <a:xfrm>
            <a:off x="914400" y="2132889"/>
            <a:ext cx="7467600" cy="43250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a:off x="304800" y="1524000"/>
            <a:ext cx="7162800" cy="0"/>
          </a:xfrm>
          <a:prstGeom prst="line">
            <a:avLst/>
          </a:prstGeom>
          <a:noFill/>
          <a:ln w="12700">
            <a:solidFill>
              <a:schemeClr val="bg1"/>
            </a:solidFill>
            <a:round/>
            <a:headEnd/>
            <a:tailEnd/>
          </a:ln>
        </p:spPr>
        <p:txBody>
          <a:bodyPr/>
          <a:lstStyle/>
          <a:p>
            <a:endParaRPr lang="en-GB"/>
          </a:p>
        </p:txBody>
      </p:sp>
      <p:sp>
        <p:nvSpPr>
          <p:cNvPr id="6148" name="Text Box 4"/>
          <p:cNvSpPr txBox="1">
            <a:spLocks noChangeArrowheads="1"/>
          </p:cNvSpPr>
          <p:nvPr/>
        </p:nvSpPr>
        <p:spPr bwMode="auto">
          <a:xfrm>
            <a:off x="1066800" y="762000"/>
            <a:ext cx="7391400" cy="800219"/>
          </a:xfrm>
          <a:prstGeom prst="rect">
            <a:avLst/>
          </a:prstGeom>
          <a:noFill/>
          <a:ln w="9525">
            <a:noFill/>
            <a:miter lim="800000"/>
            <a:headEnd/>
            <a:tailEnd/>
          </a:ln>
        </p:spPr>
        <p:txBody>
          <a:bodyPr wrap="square">
            <a:spAutoFit/>
          </a:bodyPr>
          <a:lstStyle/>
          <a:p>
            <a:pPr marL="457200" indent="-457200" algn="ctr" eaLnBrk="0" hangingPunct="0">
              <a:defRPr/>
            </a:pPr>
            <a:r>
              <a:rPr lang="en-ZA" sz="2800" b="1" dirty="0" smtClean="0">
                <a:solidFill>
                  <a:srgbClr val="003399"/>
                </a:solidFill>
                <a:latin typeface="+mj-lt"/>
              </a:rPr>
              <a:t>Africa CDM Online Platform </a:t>
            </a:r>
            <a:r>
              <a:rPr lang="en-ZA" sz="2000" b="1" dirty="0" smtClean="0">
                <a:solidFill>
                  <a:srgbClr val="003399"/>
                </a:solidFill>
                <a:latin typeface="Myriad Pro" pitchFamily="34" charset="0"/>
              </a:rPr>
              <a:t/>
            </a:r>
            <a:br>
              <a:rPr lang="en-ZA" sz="2000" b="1" dirty="0" smtClean="0">
                <a:solidFill>
                  <a:srgbClr val="003399"/>
                </a:solidFill>
                <a:latin typeface="Myriad Pro" pitchFamily="34" charset="0"/>
              </a:rPr>
            </a:br>
            <a:endParaRPr lang="en-US" dirty="0">
              <a:solidFill>
                <a:srgbClr val="003399"/>
              </a:solidFill>
              <a:latin typeface="Myriad Pro" pitchFamily="34" charset="0"/>
            </a:endParaRPr>
          </a:p>
        </p:txBody>
      </p:sp>
      <p:sp>
        <p:nvSpPr>
          <p:cNvPr id="6" name="Text Box 6"/>
          <p:cNvSpPr txBox="1">
            <a:spLocks noChangeArrowheads="1"/>
          </p:cNvSpPr>
          <p:nvPr/>
        </p:nvSpPr>
        <p:spPr bwMode="auto">
          <a:xfrm>
            <a:off x="685800" y="6477000"/>
            <a:ext cx="3276600" cy="338138"/>
          </a:xfrm>
          <a:prstGeom prst="rect">
            <a:avLst/>
          </a:prstGeom>
          <a:noFill/>
          <a:ln w="9525">
            <a:noFill/>
            <a:miter lim="800000"/>
            <a:headEnd/>
            <a:tailEnd/>
          </a:ln>
        </p:spPr>
        <p:txBody>
          <a:bodyPr>
            <a:spAutoFit/>
          </a:bodyPr>
          <a:lstStyle/>
          <a:p>
            <a:pPr eaLnBrk="0" hangingPunct="0">
              <a:defRPr/>
            </a:pPr>
            <a:r>
              <a:rPr lang="en-US" sz="1600" b="1" dirty="0">
                <a:solidFill>
                  <a:schemeClr val="accent1">
                    <a:lumMod val="50000"/>
                  </a:schemeClr>
                </a:solidFill>
                <a:latin typeface="Myriad Pro" pitchFamily="34" charset="0"/>
              </a:rPr>
              <a:t>Regional Environment Project </a:t>
            </a:r>
          </a:p>
        </p:txBody>
      </p:sp>
      <p:pic>
        <p:nvPicPr>
          <p:cNvPr id="4102" name="Picture 3"/>
          <p:cNvPicPr>
            <a:picLocks noChangeAspect="1" noChangeArrowheads="1"/>
          </p:cNvPicPr>
          <p:nvPr/>
        </p:nvPicPr>
        <p:blipFill>
          <a:blip r:embed="rId3" cstate="print"/>
          <a:srcRect/>
          <a:stretch>
            <a:fillRect/>
          </a:stretch>
        </p:blipFill>
        <p:spPr bwMode="auto">
          <a:xfrm>
            <a:off x="0" y="6172200"/>
            <a:ext cx="673100" cy="673100"/>
          </a:xfrm>
          <a:prstGeom prst="rect">
            <a:avLst/>
          </a:prstGeom>
          <a:noFill/>
          <a:ln w="9525" algn="in">
            <a:noFill/>
            <a:miter lim="800000"/>
            <a:headEnd/>
            <a:tailEnd/>
          </a:ln>
        </p:spPr>
      </p:pic>
      <p:sp>
        <p:nvSpPr>
          <p:cNvPr id="9" name="Rectangle 8"/>
          <p:cNvSpPr/>
          <p:nvPr/>
        </p:nvSpPr>
        <p:spPr>
          <a:xfrm>
            <a:off x="838200" y="1371600"/>
            <a:ext cx="8077200" cy="4862870"/>
          </a:xfrm>
          <a:prstGeom prst="rect">
            <a:avLst/>
          </a:prstGeom>
        </p:spPr>
        <p:txBody>
          <a:bodyPr wrap="square">
            <a:spAutoFit/>
          </a:bodyPr>
          <a:lstStyle/>
          <a:p>
            <a:pPr eaLnBrk="0" hangingPunct="0">
              <a:defRPr/>
            </a:pPr>
            <a:r>
              <a:rPr lang="en-US" sz="2000" b="1" dirty="0" smtClean="0">
                <a:solidFill>
                  <a:srgbClr val="003399"/>
                </a:solidFill>
                <a:latin typeface="+mn-lt"/>
              </a:rPr>
              <a:t>Objectives: </a:t>
            </a:r>
            <a:endParaRPr lang="en-ZA" sz="2000" dirty="0" smtClean="0">
              <a:latin typeface="+mn-lt"/>
            </a:endParaRPr>
          </a:p>
          <a:p>
            <a:pPr eaLnBrk="0" hangingPunct="0">
              <a:defRPr/>
            </a:pPr>
            <a:endParaRPr lang="en-ZA" dirty="0" smtClean="0">
              <a:solidFill>
                <a:srgbClr val="003399"/>
              </a:solidFill>
              <a:latin typeface="+mn-lt"/>
            </a:endParaRPr>
          </a:p>
          <a:p>
            <a:pPr indent="450850" eaLnBrk="0" hangingPunct="0">
              <a:buFont typeface="Arial" pitchFamily="34" charset="0"/>
              <a:buChar char="•"/>
              <a:tabLst>
                <a:tab pos="450850" algn="l"/>
              </a:tabLst>
              <a:defRPr/>
            </a:pPr>
            <a:r>
              <a:rPr lang="en-US" sz="2000" dirty="0" smtClean="0">
                <a:solidFill>
                  <a:srgbClr val="003399"/>
                </a:solidFill>
                <a:latin typeface="+mn-lt"/>
              </a:rPr>
              <a:t>Strengthen capacity of DNAs </a:t>
            </a:r>
            <a:r>
              <a:rPr lang="en-ZA" sz="2000" dirty="0" smtClean="0">
                <a:solidFill>
                  <a:srgbClr val="003399"/>
                </a:solidFill>
                <a:latin typeface="+mn-lt"/>
              </a:rPr>
              <a:t>so as to create the enabling 	conditions for CDM</a:t>
            </a:r>
            <a:r>
              <a:rPr lang="en-US" sz="2000" dirty="0" smtClean="0">
                <a:solidFill>
                  <a:srgbClr val="003399"/>
                </a:solidFill>
                <a:latin typeface="+mn-lt"/>
              </a:rPr>
              <a:t> project development;</a:t>
            </a:r>
          </a:p>
          <a:p>
            <a:pPr indent="450850" eaLnBrk="0" hangingPunct="0">
              <a:buFont typeface="Arial" charset="0"/>
              <a:buChar char="•"/>
              <a:tabLst>
                <a:tab pos="450850" algn="l"/>
              </a:tabLst>
              <a:defRPr/>
            </a:pPr>
            <a:endParaRPr lang="en-US" sz="2000" dirty="0" smtClean="0">
              <a:solidFill>
                <a:srgbClr val="003399"/>
              </a:solidFill>
              <a:latin typeface="+mn-lt"/>
            </a:endParaRPr>
          </a:p>
          <a:p>
            <a:pPr indent="450850" eaLnBrk="0" hangingPunct="0">
              <a:buFont typeface="Arial" pitchFamily="34" charset="0"/>
              <a:buChar char="•"/>
              <a:tabLst>
                <a:tab pos="450850" algn="l"/>
              </a:tabLst>
              <a:defRPr/>
            </a:pPr>
            <a:r>
              <a:rPr lang="en-US" sz="2000" dirty="0" smtClean="0">
                <a:solidFill>
                  <a:srgbClr val="003399"/>
                </a:solidFill>
                <a:latin typeface="+mn-lt"/>
              </a:rPr>
              <a:t>Raise awareness within governments on CDM and its potential in 	promoting sustainable development;</a:t>
            </a:r>
          </a:p>
          <a:p>
            <a:pPr indent="450850" eaLnBrk="0" hangingPunct="0">
              <a:buFont typeface="Arial" charset="0"/>
              <a:buChar char="•"/>
              <a:tabLst>
                <a:tab pos="450850" algn="l"/>
              </a:tabLst>
              <a:defRPr/>
            </a:pPr>
            <a:endParaRPr lang="en-US" sz="2000" dirty="0" smtClean="0">
              <a:solidFill>
                <a:srgbClr val="003399"/>
              </a:solidFill>
              <a:latin typeface="+mn-lt"/>
            </a:endParaRPr>
          </a:p>
          <a:p>
            <a:pPr indent="450850" eaLnBrk="0" hangingPunct="0">
              <a:buFont typeface="Arial" pitchFamily="34" charset="0"/>
              <a:buChar char="•"/>
              <a:tabLst>
                <a:tab pos="450850" algn="l"/>
              </a:tabLst>
              <a:defRPr/>
            </a:pPr>
            <a:r>
              <a:rPr lang="en-US" sz="2000" dirty="0" smtClean="0">
                <a:solidFill>
                  <a:srgbClr val="003399"/>
                </a:solidFill>
                <a:latin typeface="+mn-lt"/>
              </a:rPr>
              <a:t>Promote broader understanding of CDM projects among CDM 	stakeholders;</a:t>
            </a:r>
          </a:p>
          <a:p>
            <a:pPr indent="450850" eaLnBrk="0" hangingPunct="0">
              <a:buFont typeface="Arial" pitchFamily="34" charset="0"/>
              <a:buChar char="•"/>
              <a:tabLst>
                <a:tab pos="450850" algn="l"/>
              </a:tabLst>
              <a:defRPr/>
            </a:pPr>
            <a:endParaRPr lang="en-US" sz="2000" dirty="0" smtClean="0">
              <a:solidFill>
                <a:srgbClr val="003399"/>
              </a:solidFill>
              <a:latin typeface="+mn-lt"/>
            </a:endParaRPr>
          </a:p>
          <a:p>
            <a:pPr indent="450850" eaLnBrk="0" hangingPunct="0">
              <a:buFont typeface="Arial" pitchFamily="34" charset="0"/>
              <a:buChar char="•"/>
              <a:tabLst>
                <a:tab pos="450850" algn="l"/>
              </a:tabLst>
              <a:defRPr/>
            </a:pPr>
            <a:r>
              <a:rPr lang="en-US" sz="2000" dirty="0" smtClean="0">
                <a:solidFill>
                  <a:srgbClr val="003399"/>
                </a:solidFill>
                <a:latin typeface="+mn-lt"/>
              </a:rPr>
              <a:t>Promote peer to peer learning through sharing of experiences and 	good practices.;</a:t>
            </a:r>
          </a:p>
          <a:p>
            <a:pPr eaLnBrk="0" hangingPunct="0">
              <a:buFont typeface="Arial" pitchFamily="34" charset="0"/>
              <a:buChar char="•"/>
              <a:defRPr/>
            </a:pPr>
            <a:endParaRPr lang="en-ZA" dirty="0" smtClean="0">
              <a:latin typeface="+mn-lt"/>
            </a:endParaRPr>
          </a:p>
          <a:p>
            <a:pPr eaLnBrk="0" hangingPunct="0">
              <a:defRPr/>
            </a:pPr>
            <a:r>
              <a:rPr lang="en-US" b="1" dirty="0" smtClean="0">
                <a:solidFill>
                  <a:srgbClr val="003399"/>
                </a:solidFill>
                <a:latin typeface="+mn-lt"/>
              </a:rPr>
              <a:t>Countries on platform to date: </a:t>
            </a:r>
          </a:p>
          <a:p>
            <a:pPr marL="425450" indent="-425450" eaLnBrk="0" hangingPunct="0">
              <a:defRPr/>
            </a:pPr>
            <a:r>
              <a:rPr lang="en-US" dirty="0" smtClean="0">
                <a:solidFill>
                  <a:srgbClr val="003399"/>
                </a:solidFill>
                <a:latin typeface="+mn-lt"/>
              </a:rPr>
              <a:t>Morocco, Nigeria, Angola, Cote D’Ivoire, Rwanda, South Africa, Swaziland</a:t>
            </a:r>
            <a:endParaRPr lang="en-US" dirty="0">
              <a:solidFill>
                <a:srgbClr val="003399"/>
              </a:solidFill>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129981" y="120022"/>
            <a:ext cx="8793773" cy="292388"/>
          </a:xfrm>
        </p:spPr>
        <p:txBody>
          <a:bodyPr/>
          <a:lstStyle/>
          <a:p>
            <a:r>
              <a:rPr lang="es-PA" dirty="0" smtClean="0">
                <a:solidFill>
                  <a:schemeClr val="bg1"/>
                </a:solidFill>
              </a:rPr>
              <a:t>UNDP Regional </a:t>
            </a:r>
            <a:r>
              <a:rPr lang="es-PA" dirty="0" err="1" smtClean="0">
                <a:solidFill>
                  <a:schemeClr val="bg1"/>
                </a:solidFill>
              </a:rPr>
              <a:t>Program</a:t>
            </a:r>
            <a:r>
              <a:rPr lang="es-PA" dirty="0" smtClean="0">
                <a:solidFill>
                  <a:schemeClr val="bg1"/>
                </a:solidFill>
              </a:rPr>
              <a:t> </a:t>
            </a:r>
            <a:r>
              <a:rPr lang="es-PA" dirty="0" err="1" smtClean="0">
                <a:solidFill>
                  <a:schemeClr val="bg1"/>
                </a:solidFill>
              </a:rPr>
              <a:t>for</a:t>
            </a:r>
            <a:r>
              <a:rPr lang="es-PA" dirty="0" smtClean="0">
                <a:solidFill>
                  <a:schemeClr val="bg1"/>
                </a:solidFill>
              </a:rPr>
              <a:t> LAC</a:t>
            </a:r>
          </a:p>
        </p:txBody>
      </p:sp>
      <p:sp>
        <p:nvSpPr>
          <p:cNvPr id="38914" name="Rectangle 6"/>
          <p:cNvSpPr>
            <a:spLocks noChangeArrowheads="1"/>
          </p:cNvSpPr>
          <p:nvPr/>
        </p:nvSpPr>
        <p:spPr bwMode="auto">
          <a:xfrm>
            <a:off x="688731" y="1427164"/>
            <a:ext cx="8222274" cy="1570037"/>
          </a:xfrm>
          <a:prstGeom prst="rect">
            <a:avLst/>
          </a:prstGeom>
          <a:noFill/>
          <a:ln w="9525">
            <a:noFill/>
            <a:miter lim="800000"/>
            <a:headEnd/>
            <a:tailEnd/>
          </a:ln>
        </p:spPr>
        <p:txBody>
          <a:bodyPr>
            <a:spAutoFit/>
          </a:bodyPr>
          <a:lstStyle/>
          <a:p>
            <a:endParaRPr lang="en-GB" sz="3200" i="0" u="none"/>
          </a:p>
          <a:p>
            <a:endParaRPr lang="en-GB" sz="3200" i="0" u="none"/>
          </a:p>
          <a:p>
            <a:pPr marL="228600" lvl="2" indent="-228600"/>
            <a:endParaRPr lang="en-US" sz="3200"/>
          </a:p>
        </p:txBody>
      </p:sp>
      <p:sp>
        <p:nvSpPr>
          <p:cNvPr id="38915" name="Rectangle 3"/>
          <p:cNvSpPr>
            <a:spLocks noChangeArrowheads="1"/>
          </p:cNvSpPr>
          <p:nvPr/>
        </p:nvSpPr>
        <p:spPr bwMode="auto">
          <a:xfrm>
            <a:off x="533400" y="762000"/>
            <a:ext cx="8001000" cy="1323439"/>
          </a:xfrm>
          <a:prstGeom prst="rect">
            <a:avLst/>
          </a:prstGeom>
          <a:noFill/>
          <a:ln w="9525">
            <a:noFill/>
            <a:miter lim="800000"/>
            <a:headEnd/>
            <a:tailEnd/>
          </a:ln>
        </p:spPr>
        <p:txBody>
          <a:bodyPr wrap="square">
            <a:spAutoFit/>
          </a:bodyPr>
          <a:lstStyle/>
          <a:p>
            <a:pPr algn="ctr"/>
            <a:r>
              <a:rPr lang="es-ES" sz="2800" b="1" dirty="0" smtClean="0">
                <a:solidFill>
                  <a:srgbClr val="003399"/>
                </a:solidFill>
              </a:rPr>
              <a:t>“</a:t>
            </a:r>
            <a:r>
              <a:rPr lang="es-ES" sz="2800" b="1" dirty="0" err="1" smtClean="0">
                <a:solidFill>
                  <a:srgbClr val="003399"/>
                </a:solidFill>
              </a:rPr>
              <a:t>Evolving</a:t>
            </a:r>
            <a:r>
              <a:rPr lang="es-ES" sz="2800" b="1" dirty="0" smtClean="0">
                <a:solidFill>
                  <a:srgbClr val="003399"/>
                </a:solidFill>
              </a:rPr>
              <a:t> in line </a:t>
            </a:r>
            <a:r>
              <a:rPr lang="es-ES" sz="2800" b="1" dirty="0" err="1" smtClean="0">
                <a:solidFill>
                  <a:srgbClr val="003399"/>
                </a:solidFill>
              </a:rPr>
              <a:t>with</a:t>
            </a:r>
            <a:r>
              <a:rPr lang="es-ES" sz="2800" b="1" dirty="0" smtClean="0">
                <a:solidFill>
                  <a:srgbClr val="003399"/>
                </a:solidFill>
              </a:rPr>
              <a:t> </a:t>
            </a:r>
            <a:r>
              <a:rPr lang="es-ES" sz="2800" b="1" dirty="0" err="1" smtClean="0">
                <a:solidFill>
                  <a:srgbClr val="003399"/>
                </a:solidFill>
              </a:rPr>
              <a:t>the</a:t>
            </a:r>
            <a:r>
              <a:rPr lang="es-ES" sz="2800" b="1" dirty="0" smtClean="0">
                <a:solidFill>
                  <a:srgbClr val="003399"/>
                </a:solidFill>
              </a:rPr>
              <a:t> </a:t>
            </a:r>
            <a:r>
              <a:rPr lang="es-ES" sz="2800" b="1" dirty="0" err="1" smtClean="0">
                <a:solidFill>
                  <a:srgbClr val="003399"/>
                </a:solidFill>
              </a:rPr>
              <a:t>necessities</a:t>
            </a:r>
            <a:r>
              <a:rPr lang="es-ES" sz="2800" b="1" dirty="0" smtClean="0">
                <a:solidFill>
                  <a:srgbClr val="003399"/>
                </a:solidFill>
              </a:rPr>
              <a:t>”</a:t>
            </a:r>
            <a:endParaRPr lang="es-ES" sz="2800" b="1" dirty="0" smtClean="0">
              <a:solidFill>
                <a:srgbClr val="003399"/>
              </a:solidFill>
            </a:endParaRPr>
          </a:p>
          <a:p>
            <a:endParaRPr lang="es-ES" sz="2000" b="1" i="1" dirty="0" smtClean="0"/>
          </a:p>
          <a:p>
            <a:endParaRPr lang="es-PA" sz="3200" i="0" u="none" dirty="0" smtClean="0"/>
          </a:p>
        </p:txBody>
      </p:sp>
      <p:sp>
        <p:nvSpPr>
          <p:cNvPr id="5" name="Rectangle 3"/>
          <p:cNvSpPr>
            <a:spLocks noChangeArrowheads="1"/>
          </p:cNvSpPr>
          <p:nvPr/>
        </p:nvSpPr>
        <p:spPr bwMode="auto">
          <a:xfrm>
            <a:off x="152400" y="1600200"/>
            <a:ext cx="3657600" cy="5355312"/>
          </a:xfrm>
          <a:prstGeom prst="rect">
            <a:avLst/>
          </a:prstGeom>
          <a:noFill/>
          <a:ln w="9525">
            <a:noFill/>
            <a:miter lim="800000"/>
            <a:headEnd/>
            <a:tailEnd/>
          </a:ln>
        </p:spPr>
        <p:txBody>
          <a:bodyPr wrap="square">
            <a:spAutoFit/>
          </a:bodyPr>
          <a:lstStyle/>
          <a:p>
            <a:pPr>
              <a:buFont typeface="Wingdings" pitchFamily="2" charset="2"/>
              <a:buChar char="ü"/>
            </a:pPr>
            <a:endParaRPr lang="es-ES" b="1" i="1" dirty="0" smtClean="0"/>
          </a:p>
          <a:p>
            <a:pPr>
              <a:buFont typeface="Wingdings" pitchFamily="2" charset="2"/>
              <a:buChar char="ü"/>
            </a:pPr>
            <a:endParaRPr lang="es-ES" b="1" i="1" dirty="0" smtClean="0"/>
          </a:p>
          <a:p>
            <a:pPr>
              <a:buFont typeface="Wingdings" pitchFamily="2" charset="2"/>
              <a:buChar char="ü"/>
            </a:pPr>
            <a:endParaRPr lang="es-ES" b="1" dirty="0" smtClean="0"/>
          </a:p>
          <a:p>
            <a:pPr>
              <a:buFont typeface="Wingdings" pitchFamily="2" charset="2"/>
              <a:buChar char="ü"/>
            </a:pPr>
            <a:r>
              <a:rPr lang="es-ES" b="1" dirty="0" err="1" smtClean="0">
                <a:solidFill>
                  <a:srgbClr val="003399"/>
                </a:solidFill>
              </a:rPr>
              <a:t>Carbon</a:t>
            </a:r>
            <a:r>
              <a:rPr lang="es-ES" b="1" dirty="0" smtClean="0">
                <a:solidFill>
                  <a:srgbClr val="003399"/>
                </a:solidFill>
              </a:rPr>
              <a:t> 2012 Project</a:t>
            </a:r>
          </a:p>
          <a:p>
            <a:pPr>
              <a:buFont typeface="Wingdings" pitchFamily="2" charset="2"/>
              <a:buChar char="ü"/>
            </a:pPr>
            <a:endParaRPr lang="es-ES" b="1" dirty="0" smtClean="0">
              <a:solidFill>
                <a:srgbClr val="003399"/>
              </a:solidFill>
            </a:endParaRPr>
          </a:p>
          <a:p>
            <a:pPr>
              <a:buFont typeface="Wingdings" pitchFamily="2" charset="2"/>
              <a:buChar char="ü"/>
            </a:pPr>
            <a:endParaRPr lang="es-ES" b="1" dirty="0" smtClean="0">
              <a:solidFill>
                <a:srgbClr val="003399"/>
              </a:solidFill>
            </a:endParaRPr>
          </a:p>
          <a:p>
            <a:pPr>
              <a:buFont typeface="Wingdings" pitchFamily="2" charset="2"/>
              <a:buChar char="ü"/>
            </a:pPr>
            <a:r>
              <a:rPr lang="es-ES" b="1" dirty="0" err="1" smtClean="0">
                <a:solidFill>
                  <a:srgbClr val="003399"/>
                </a:solidFill>
              </a:rPr>
              <a:t>Climate</a:t>
            </a:r>
            <a:r>
              <a:rPr lang="es-ES" b="1" dirty="0" smtClean="0">
                <a:solidFill>
                  <a:srgbClr val="003399"/>
                </a:solidFill>
              </a:rPr>
              <a:t> </a:t>
            </a:r>
            <a:r>
              <a:rPr lang="es-ES" b="1" dirty="0" err="1" smtClean="0">
                <a:solidFill>
                  <a:srgbClr val="003399"/>
                </a:solidFill>
              </a:rPr>
              <a:t>Policy</a:t>
            </a:r>
            <a:r>
              <a:rPr lang="es-ES" b="1" dirty="0" smtClean="0">
                <a:solidFill>
                  <a:srgbClr val="003399"/>
                </a:solidFill>
              </a:rPr>
              <a:t> 2012 Project</a:t>
            </a:r>
          </a:p>
          <a:p>
            <a:pPr>
              <a:buFont typeface="Wingdings" pitchFamily="2" charset="2"/>
              <a:buChar char="ü"/>
            </a:pPr>
            <a:endParaRPr lang="es-ES" b="1" dirty="0" smtClean="0">
              <a:solidFill>
                <a:srgbClr val="003399"/>
              </a:solidFill>
            </a:endParaRPr>
          </a:p>
          <a:p>
            <a:pPr>
              <a:buFont typeface="Wingdings" pitchFamily="2" charset="2"/>
              <a:buChar char="ü"/>
            </a:pPr>
            <a:endParaRPr lang="es-ES" b="1" dirty="0" smtClean="0">
              <a:solidFill>
                <a:srgbClr val="003399"/>
              </a:solidFill>
            </a:endParaRPr>
          </a:p>
          <a:p>
            <a:pPr>
              <a:buFont typeface="Wingdings" pitchFamily="2" charset="2"/>
              <a:buChar char="ü"/>
            </a:pPr>
            <a:r>
              <a:rPr lang="es-PA" b="1" dirty="0" smtClean="0">
                <a:solidFill>
                  <a:srgbClr val="003399"/>
                </a:solidFill>
              </a:rPr>
              <a:t>Global Project: </a:t>
            </a:r>
            <a:r>
              <a:rPr lang="en-US" b="1" dirty="0" smtClean="0">
                <a:solidFill>
                  <a:srgbClr val="003399"/>
                </a:solidFill>
              </a:rPr>
              <a:t>Capacity Development for Policy Makers to Address Climate Change</a:t>
            </a:r>
            <a:endParaRPr lang="es-ES" b="1" dirty="0" smtClean="0">
              <a:solidFill>
                <a:srgbClr val="003399"/>
              </a:solidFill>
            </a:endParaRPr>
          </a:p>
          <a:p>
            <a:pPr>
              <a:buFont typeface="Wingdings" pitchFamily="2" charset="2"/>
              <a:buChar char="ü"/>
            </a:pPr>
            <a:endParaRPr lang="es-ES" b="1" dirty="0" smtClean="0"/>
          </a:p>
          <a:p>
            <a:pPr>
              <a:buFont typeface="Wingdings" pitchFamily="2" charset="2"/>
              <a:buChar char="ü"/>
            </a:pPr>
            <a:endParaRPr lang="es-ES" b="1" dirty="0" smtClean="0"/>
          </a:p>
          <a:p>
            <a:pPr>
              <a:buFont typeface="Wingdings" pitchFamily="2" charset="2"/>
              <a:buChar char="ü"/>
            </a:pPr>
            <a:endParaRPr lang="es-ES" b="1" i="1" dirty="0" smtClean="0"/>
          </a:p>
          <a:p>
            <a:pPr>
              <a:buFont typeface="Wingdings" pitchFamily="2" charset="2"/>
              <a:buChar char="ü"/>
            </a:pPr>
            <a:endParaRPr lang="es-ES" b="1" i="1" dirty="0" smtClean="0"/>
          </a:p>
          <a:p>
            <a:pPr>
              <a:buFont typeface="Wingdings" pitchFamily="2" charset="2"/>
              <a:buChar char="ü"/>
            </a:pPr>
            <a:endParaRPr lang="es-ES" b="1" i="1" dirty="0" smtClean="0"/>
          </a:p>
          <a:p>
            <a:pPr>
              <a:buFont typeface="Wingdings" pitchFamily="2" charset="2"/>
              <a:buChar char="ü"/>
            </a:pPr>
            <a:endParaRPr lang="es-PA" dirty="0" smtClean="0"/>
          </a:p>
          <a:p>
            <a:pPr>
              <a:buFont typeface="Wingdings" pitchFamily="2" charset="2"/>
              <a:buChar char="ü"/>
            </a:pPr>
            <a:endParaRPr lang="es-PA" i="0" u="none" dirty="0" smtClean="0"/>
          </a:p>
        </p:txBody>
      </p:sp>
      <p:sp>
        <p:nvSpPr>
          <p:cNvPr id="6" name="Rectangle 3"/>
          <p:cNvSpPr>
            <a:spLocks noChangeArrowheads="1"/>
          </p:cNvSpPr>
          <p:nvPr/>
        </p:nvSpPr>
        <p:spPr bwMode="auto">
          <a:xfrm>
            <a:off x="5029199" y="1676400"/>
            <a:ext cx="4114801" cy="6463308"/>
          </a:xfrm>
          <a:prstGeom prst="rect">
            <a:avLst/>
          </a:prstGeom>
          <a:noFill/>
          <a:ln w="9525">
            <a:noFill/>
            <a:miter lim="800000"/>
            <a:headEnd/>
            <a:tailEnd/>
          </a:ln>
        </p:spPr>
        <p:txBody>
          <a:bodyPr wrap="square">
            <a:spAutoFit/>
          </a:bodyPr>
          <a:lstStyle/>
          <a:p>
            <a:pPr>
              <a:buFont typeface="Wingdings" pitchFamily="2" charset="2"/>
              <a:buChar char="ü"/>
            </a:pPr>
            <a:endParaRPr lang="es-ES" b="1" i="1" dirty="0" smtClean="0"/>
          </a:p>
          <a:p>
            <a:pPr indent="177800">
              <a:buFont typeface="Wingdings" pitchFamily="2" charset="2"/>
              <a:buChar char="ü"/>
            </a:pPr>
            <a:r>
              <a:rPr lang="es-PA" b="1" dirty="0" err="1" smtClean="0">
                <a:solidFill>
                  <a:srgbClr val="003399"/>
                </a:solidFill>
              </a:rPr>
              <a:t>Low</a:t>
            </a:r>
            <a:r>
              <a:rPr lang="es-PA" b="1" dirty="0" smtClean="0">
                <a:solidFill>
                  <a:srgbClr val="003399"/>
                </a:solidFill>
              </a:rPr>
              <a:t> </a:t>
            </a:r>
            <a:r>
              <a:rPr lang="es-PA" b="1" dirty="0" err="1" smtClean="0">
                <a:solidFill>
                  <a:srgbClr val="003399"/>
                </a:solidFill>
              </a:rPr>
              <a:t>Emission</a:t>
            </a:r>
            <a:r>
              <a:rPr lang="es-PA" b="1" dirty="0" smtClean="0">
                <a:solidFill>
                  <a:srgbClr val="003399"/>
                </a:solidFill>
              </a:rPr>
              <a:t> </a:t>
            </a:r>
            <a:r>
              <a:rPr lang="es-PA" b="1" dirty="0" err="1" smtClean="0">
                <a:solidFill>
                  <a:srgbClr val="003399"/>
                </a:solidFill>
              </a:rPr>
              <a:t>Capacity</a:t>
            </a:r>
            <a:r>
              <a:rPr lang="es-PA" b="1" dirty="0" smtClean="0">
                <a:solidFill>
                  <a:srgbClr val="003399"/>
                </a:solidFill>
              </a:rPr>
              <a:t> </a:t>
            </a:r>
            <a:r>
              <a:rPr lang="es-PA" b="1" dirty="0" err="1" smtClean="0">
                <a:solidFill>
                  <a:srgbClr val="003399"/>
                </a:solidFill>
              </a:rPr>
              <a:t>Building</a:t>
            </a:r>
            <a:r>
              <a:rPr lang="es-PA" b="1" dirty="0" smtClean="0">
                <a:solidFill>
                  <a:srgbClr val="003399"/>
                </a:solidFill>
              </a:rPr>
              <a:t>     global </a:t>
            </a:r>
            <a:r>
              <a:rPr lang="es-PA" b="1" dirty="0" err="1" smtClean="0">
                <a:solidFill>
                  <a:srgbClr val="003399"/>
                </a:solidFill>
              </a:rPr>
              <a:t>programme</a:t>
            </a:r>
            <a:r>
              <a:rPr lang="es-PA" b="1" dirty="0" smtClean="0">
                <a:solidFill>
                  <a:srgbClr val="003399"/>
                </a:solidFill>
              </a:rPr>
              <a:t> EU/UNDP/</a:t>
            </a:r>
            <a:r>
              <a:rPr lang="es-PA" b="1" dirty="0" err="1" smtClean="0">
                <a:solidFill>
                  <a:srgbClr val="003399"/>
                </a:solidFill>
              </a:rPr>
              <a:t>Germany</a:t>
            </a:r>
            <a:r>
              <a:rPr lang="es-PA" b="1" dirty="0" smtClean="0">
                <a:solidFill>
                  <a:srgbClr val="003399"/>
                </a:solidFill>
              </a:rPr>
              <a:t>/</a:t>
            </a:r>
            <a:r>
              <a:rPr lang="es-PA" b="1" dirty="0" err="1" smtClean="0">
                <a:solidFill>
                  <a:srgbClr val="003399"/>
                </a:solidFill>
              </a:rPr>
              <a:t>Spain</a:t>
            </a:r>
            <a:r>
              <a:rPr lang="es-PA" b="1" dirty="0" smtClean="0">
                <a:solidFill>
                  <a:srgbClr val="003399"/>
                </a:solidFill>
              </a:rPr>
              <a:t> (LECRDS)</a:t>
            </a:r>
          </a:p>
          <a:p>
            <a:endParaRPr lang="es-PA" b="1" dirty="0" smtClean="0">
              <a:solidFill>
                <a:srgbClr val="003399"/>
              </a:solidFill>
            </a:endParaRPr>
          </a:p>
          <a:p>
            <a:pPr>
              <a:buFont typeface="Wingdings" pitchFamily="2" charset="2"/>
              <a:buChar char="ü"/>
            </a:pPr>
            <a:r>
              <a:rPr lang="en-US" b="1" dirty="0" smtClean="0">
                <a:solidFill>
                  <a:srgbClr val="003399"/>
                </a:solidFill>
              </a:rPr>
              <a:t>Scaled-up mitigation mechanisms</a:t>
            </a:r>
          </a:p>
          <a:p>
            <a:endParaRPr lang="en-US" b="1" dirty="0" smtClean="0">
              <a:solidFill>
                <a:srgbClr val="003399"/>
              </a:solidFill>
            </a:endParaRPr>
          </a:p>
          <a:p>
            <a:pPr>
              <a:buFont typeface="Wingdings" pitchFamily="2" charset="2"/>
              <a:buChar char="ü"/>
            </a:pPr>
            <a:r>
              <a:rPr lang="en-US" b="1" dirty="0" smtClean="0">
                <a:solidFill>
                  <a:srgbClr val="003399"/>
                </a:solidFill>
              </a:rPr>
              <a:t>Low emissions cities</a:t>
            </a:r>
            <a:endParaRPr lang="es-PA" b="1" dirty="0" smtClean="0">
              <a:solidFill>
                <a:srgbClr val="003399"/>
              </a:solidFill>
            </a:endParaRPr>
          </a:p>
          <a:p>
            <a:endParaRPr lang="es-PA" b="1" dirty="0" smtClean="0">
              <a:solidFill>
                <a:srgbClr val="003399"/>
              </a:solidFill>
            </a:endParaRPr>
          </a:p>
          <a:p>
            <a:pPr>
              <a:buFont typeface="Wingdings" pitchFamily="2" charset="2"/>
              <a:buChar char="ü"/>
            </a:pPr>
            <a:r>
              <a:rPr lang="es-PA" b="1" dirty="0" smtClean="0">
                <a:solidFill>
                  <a:srgbClr val="003399"/>
                </a:solidFill>
              </a:rPr>
              <a:t>Support </a:t>
            </a:r>
            <a:r>
              <a:rPr lang="es-PA" b="1" dirty="0" err="1" smtClean="0">
                <a:solidFill>
                  <a:srgbClr val="003399"/>
                </a:solidFill>
              </a:rPr>
              <a:t>programme</a:t>
            </a:r>
            <a:r>
              <a:rPr lang="es-PA" b="1" dirty="0" smtClean="0">
                <a:solidFill>
                  <a:srgbClr val="003399"/>
                </a:solidFill>
              </a:rPr>
              <a:t> </a:t>
            </a:r>
            <a:r>
              <a:rPr lang="es-PA" b="1" dirty="0" err="1" smtClean="0">
                <a:solidFill>
                  <a:srgbClr val="003399"/>
                </a:solidFill>
              </a:rPr>
              <a:t>for</a:t>
            </a:r>
            <a:r>
              <a:rPr lang="es-PA" b="1" dirty="0" smtClean="0">
                <a:solidFill>
                  <a:srgbClr val="003399"/>
                </a:solidFill>
              </a:rPr>
              <a:t> </a:t>
            </a:r>
            <a:r>
              <a:rPr lang="es-PA" b="1" dirty="0" err="1" smtClean="0">
                <a:solidFill>
                  <a:srgbClr val="003399"/>
                </a:solidFill>
              </a:rPr>
              <a:t>the</a:t>
            </a:r>
            <a:r>
              <a:rPr lang="es-PA" b="1" dirty="0" smtClean="0">
                <a:solidFill>
                  <a:srgbClr val="003399"/>
                </a:solidFill>
              </a:rPr>
              <a:t> </a:t>
            </a:r>
            <a:r>
              <a:rPr lang="es-PA" b="1" dirty="0" err="1" smtClean="0">
                <a:solidFill>
                  <a:srgbClr val="003399"/>
                </a:solidFill>
              </a:rPr>
              <a:t>preparation</a:t>
            </a:r>
            <a:r>
              <a:rPr lang="es-PA" b="1" dirty="0" smtClean="0">
                <a:solidFill>
                  <a:srgbClr val="003399"/>
                </a:solidFill>
              </a:rPr>
              <a:t> of </a:t>
            </a:r>
            <a:r>
              <a:rPr lang="es-PA" b="1" dirty="0" err="1" smtClean="0">
                <a:solidFill>
                  <a:srgbClr val="003399"/>
                </a:solidFill>
              </a:rPr>
              <a:t>low-emission</a:t>
            </a:r>
            <a:r>
              <a:rPr lang="es-PA" b="1" dirty="0" smtClean="0">
                <a:solidFill>
                  <a:srgbClr val="003399"/>
                </a:solidFill>
              </a:rPr>
              <a:t> </a:t>
            </a:r>
            <a:r>
              <a:rPr lang="es-PA" b="1" dirty="0" err="1" smtClean="0">
                <a:solidFill>
                  <a:srgbClr val="003399"/>
                </a:solidFill>
              </a:rPr>
              <a:t>development</a:t>
            </a:r>
            <a:r>
              <a:rPr lang="es-PA" b="1" dirty="0" smtClean="0">
                <a:solidFill>
                  <a:srgbClr val="003399"/>
                </a:solidFill>
              </a:rPr>
              <a:t> </a:t>
            </a:r>
            <a:r>
              <a:rPr lang="es-PA" b="1" dirty="0" err="1" smtClean="0">
                <a:solidFill>
                  <a:srgbClr val="003399"/>
                </a:solidFill>
              </a:rPr>
              <a:t>strategies</a:t>
            </a:r>
            <a:r>
              <a:rPr lang="es-PA" b="1" dirty="0" smtClean="0">
                <a:solidFill>
                  <a:srgbClr val="003399"/>
                </a:solidFill>
              </a:rPr>
              <a:t> </a:t>
            </a:r>
            <a:r>
              <a:rPr lang="es-PA" b="1" dirty="0" err="1" smtClean="0">
                <a:solidFill>
                  <a:srgbClr val="003399"/>
                </a:solidFill>
              </a:rPr>
              <a:t>adapted</a:t>
            </a:r>
            <a:r>
              <a:rPr lang="es-PA" b="1" dirty="0" smtClean="0">
                <a:solidFill>
                  <a:srgbClr val="003399"/>
                </a:solidFill>
              </a:rPr>
              <a:t> </a:t>
            </a:r>
            <a:r>
              <a:rPr lang="es-PA" b="1" dirty="0" err="1" smtClean="0">
                <a:solidFill>
                  <a:srgbClr val="003399"/>
                </a:solidFill>
              </a:rPr>
              <a:t>to</a:t>
            </a:r>
            <a:r>
              <a:rPr lang="es-PA" b="1" dirty="0" smtClean="0">
                <a:solidFill>
                  <a:srgbClr val="003399"/>
                </a:solidFill>
              </a:rPr>
              <a:t> CC at a sub-</a:t>
            </a:r>
            <a:r>
              <a:rPr lang="es-PA" b="1" dirty="0" err="1" smtClean="0">
                <a:solidFill>
                  <a:srgbClr val="003399"/>
                </a:solidFill>
              </a:rPr>
              <a:t>national</a:t>
            </a:r>
            <a:r>
              <a:rPr lang="es-PA" b="1" dirty="0" smtClean="0">
                <a:solidFill>
                  <a:srgbClr val="003399"/>
                </a:solidFill>
              </a:rPr>
              <a:t> </a:t>
            </a:r>
            <a:r>
              <a:rPr lang="es-PA" b="1" dirty="0" err="1" smtClean="0">
                <a:solidFill>
                  <a:srgbClr val="003399"/>
                </a:solidFill>
              </a:rPr>
              <a:t>level</a:t>
            </a:r>
            <a:r>
              <a:rPr lang="es-PA" b="1" dirty="0" smtClean="0">
                <a:solidFill>
                  <a:srgbClr val="003399"/>
                </a:solidFill>
              </a:rPr>
              <a:t> (LECRDS/TACC)</a:t>
            </a:r>
          </a:p>
          <a:p>
            <a:pPr>
              <a:buFont typeface="Wingdings" pitchFamily="2" charset="2"/>
              <a:buChar char="ü"/>
            </a:pPr>
            <a:endParaRPr lang="en-US" b="1" dirty="0" smtClean="0">
              <a:solidFill>
                <a:srgbClr val="003399"/>
              </a:solidFill>
            </a:endParaRPr>
          </a:p>
          <a:p>
            <a:pPr>
              <a:buFont typeface="Wingdings" pitchFamily="2" charset="2"/>
              <a:buChar char="ü"/>
            </a:pPr>
            <a:r>
              <a:rPr lang="en-US" b="1" dirty="0" smtClean="0">
                <a:solidFill>
                  <a:srgbClr val="003399"/>
                </a:solidFill>
              </a:rPr>
              <a:t>Support </a:t>
            </a:r>
            <a:r>
              <a:rPr lang="en-US" b="1" dirty="0" err="1" smtClean="0">
                <a:solidFill>
                  <a:srgbClr val="003399"/>
                </a:solidFill>
              </a:rPr>
              <a:t>programme</a:t>
            </a:r>
            <a:r>
              <a:rPr lang="en-US" b="1" dirty="0" smtClean="0">
                <a:solidFill>
                  <a:srgbClr val="003399"/>
                </a:solidFill>
              </a:rPr>
              <a:t> for LECRDS preparation at  the national level </a:t>
            </a:r>
          </a:p>
          <a:p>
            <a:pPr>
              <a:buFont typeface="Wingdings" pitchFamily="2" charset="2"/>
              <a:buChar char="ü"/>
            </a:pPr>
            <a:endParaRPr lang="es-PA" b="1" dirty="0" smtClean="0"/>
          </a:p>
          <a:p>
            <a:pPr>
              <a:buFont typeface="Wingdings" pitchFamily="2" charset="2"/>
              <a:buChar char="ü"/>
            </a:pPr>
            <a:endParaRPr lang="es-ES" b="1" dirty="0" smtClean="0"/>
          </a:p>
          <a:p>
            <a:pPr>
              <a:buFont typeface="Wingdings" pitchFamily="2" charset="2"/>
              <a:buChar char="ü"/>
            </a:pPr>
            <a:endParaRPr lang="es-ES" b="1" dirty="0" smtClean="0"/>
          </a:p>
          <a:p>
            <a:pPr>
              <a:buFont typeface="Wingdings" pitchFamily="2" charset="2"/>
              <a:buChar char="ü"/>
            </a:pPr>
            <a:endParaRPr lang="es-ES" b="1" i="1" dirty="0" smtClean="0"/>
          </a:p>
          <a:p>
            <a:pPr>
              <a:buFont typeface="Wingdings" pitchFamily="2" charset="2"/>
              <a:buChar char="ü"/>
            </a:pPr>
            <a:endParaRPr lang="es-PA" dirty="0" smtClean="0"/>
          </a:p>
          <a:p>
            <a:pPr>
              <a:buFont typeface="Wingdings" pitchFamily="2" charset="2"/>
              <a:buChar char="ü"/>
            </a:pPr>
            <a:endParaRPr lang="es-PA" i="0" u="none" dirty="0" smtClean="0"/>
          </a:p>
        </p:txBody>
      </p:sp>
      <p:sp>
        <p:nvSpPr>
          <p:cNvPr id="8" name="Right Arrow 7"/>
          <p:cNvSpPr/>
          <p:nvPr/>
        </p:nvSpPr>
        <p:spPr bwMode="auto">
          <a:xfrm>
            <a:off x="3657600" y="3657600"/>
            <a:ext cx="1066800" cy="609600"/>
          </a:xfrm>
          <a:prstGeom prst="rightArrow">
            <a:avLst/>
          </a:prstGeom>
          <a:solidFill>
            <a:srgbClr val="A6D86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PA" sz="3000" b="0" i="0" u="sng" strike="noStrike" cap="none" normalizeH="0" baseline="0" smtClean="0">
              <a:ln>
                <a:noFill/>
              </a:ln>
              <a:solidFill>
                <a:schemeClr val="tx1"/>
              </a:solidFill>
              <a:effectLst/>
              <a:latin typeface="Arial" charset="0"/>
            </a:endParaRPr>
          </a:p>
        </p:txBody>
      </p:sp>
      <p:graphicFrame>
        <p:nvGraphicFramePr>
          <p:cNvPr id="9" name="Diagram 8"/>
          <p:cNvGraphicFramePr/>
          <p:nvPr/>
        </p:nvGraphicFramePr>
        <p:xfrm>
          <a:off x="304800" y="1320800"/>
          <a:ext cx="8382000" cy="50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129981" y="120022"/>
            <a:ext cx="8793773" cy="292388"/>
          </a:xfrm>
        </p:spPr>
        <p:txBody>
          <a:bodyPr/>
          <a:lstStyle/>
          <a:p>
            <a:r>
              <a:rPr lang="es-PA" dirty="0" smtClean="0">
                <a:solidFill>
                  <a:schemeClr val="bg1"/>
                </a:solidFill>
              </a:rPr>
              <a:t>UNDP Regional </a:t>
            </a:r>
            <a:r>
              <a:rPr lang="es-PA" dirty="0" err="1" smtClean="0">
                <a:solidFill>
                  <a:schemeClr val="bg1"/>
                </a:solidFill>
              </a:rPr>
              <a:t>Program</a:t>
            </a:r>
            <a:r>
              <a:rPr lang="es-PA" dirty="0" smtClean="0">
                <a:solidFill>
                  <a:schemeClr val="bg1"/>
                </a:solidFill>
              </a:rPr>
              <a:t> </a:t>
            </a:r>
            <a:r>
              <a:rPr lang="es-PA" dirty="0" err="1" smtClean="0">
                <a:solidFill>
                  <a:schemeClr val="bg1"/>
                </a:solidFill>
              </a:rPr>
              <a:t>for</a:t>
            </a:r>
            <a:r>
              <a:rPr lang="es-PA" dirty="0" smtClean="0">
                <a:solidFill>
                  <a:schemeClr val="bg1"/>
                </a:solidFill>
              </a:rPr>
              <a:t> LAC</a:t>
            </a:r>
          </a:p>
        </p:txBody>
      </p:sp>
      <p:sp>
        <p:nvSpPr>
          <p:cNvPr id="38914" name="Rectangle 6"/>
          <p:cNvSpPr>
            <a:spLocks noChangeArrowheads="1"/>
          </p:cNvSpPr>
          <p:nvPr/>
        </p:nvSpPr>
        <p:spPr bwMode="auto">
          <a:xfrm>
            <a:off x="688731" y="1427164"/>
            <a:ext cx="8222274" cy="1570037"/>
          </a:xfrm>
          <a:prstGeom prst="rect">
            <a:avLst/>
          </a:prstGeom>
          <a:noFill/>
          <a:ln w="9525">
            <a:noFill/>
            <a:miter lim="800000"/>
            <a:headEnd/>
            <a:tailEnd/>
          </a:ln>
        </p:spPr>
        <p:txBody>
          <a:bodyPr>
            <a:spAutoFit/>
          </a:bodyPr>
          <a:lstStyle/>
          <a:p>
            <a:endParaRPr lang="en-GB" sz="3200" i="0" u="none"/>
          </a:p>
          <a:p>
            <a:endParaRPr lang="en-GB" sz="3200" i="0" u="none"/>
          </a:p>
          <a:p>
            <a:pPr marL="228600" lvl="2" indent="-228600"/>
            <a:endParaRPr lang="en-US" sz="3200"/>
          </a:p>
        </p:txBody>
      </p:sp>
      <p:sp>
        <p:nvSpPr>
          <p:cNvPr id="5" name="Rectangle 3"/>
          <p:cNvSpPr>
            <a:spLocks noChangeArrowheads="1"/>
          </p:cNvSpPr>
          <p:nvPr/>
        </p:nvSpPr>
        <p:spPr bwMode="auto">
          <a:xfrm>
            <a:off x="533400" y="533400"/>
            <a:ext cx="8610600" cy="6494085"/>
          </a:xfrm>
          <a:prstGeom prst="rect">
            <a:avLst/>
          </a:prstGeom>
          <a:noFill/>
          <a:ln w="9525">
            <a:noFill/>
            <a:miter lim="800000"/>
            <a:headEnd/>
            <a:tailEnd/>
          </a:ln>
        </p:spPr>
        <p:txBody>
          <a:bodyPr wrap="square">
            <a:spAutoFit/>
          </a:bodyPr>
          <a:lstStyle/>
          <a:p>
            <a:endParaRPr lang="es-ES" b="1" i="1" dirty="0" smtClean="0"/>
          </a:p>
          <a:p>
            <a:pPr algn="ctr"/>
            <a:r>
              <a:rPr lang="es-PA" sz="2800" b="1" dirty="0" smtClean="0">
                <a:solidFill>
                  <a:srgbClr val="003399"/>
                </a:solidFill>
              </a:rPr>
              <a:t>Carbon 2012 </a:t>
            </a:r>
            <a:r>
              <a:rPr lang="es-PA" sz="2800" b="1" dirty="0" err="1" smtClean="0">
                <a:solidFill>
                  <a:srgbClr val="003399"/>
                </a:solidFill>
              </a:rPr>
              <a:t>Progarmme</a:t>
            </a:r>
            <a:endParaRPr lang="es-PA" sz="2800" dirty="0" smtClean="0">
              <a:solidFill>
                <a:srgbClr val="003399"/>
              </a:solidFill>
            </a:endParaRPr>
          </a:p>
          <a:p>
            <a:r>
              <a:rPr lang="es-ES" sz="1600" dirty="0" smtClean="0"/>
              <a:t> </a:t>
            </a:r>
            <a:endParaRPr lang="es-ES" b="1" dirty="0" smtClean="0"/>
          </a:p>
          <a:p>
            <a:r>
              <a:rPr lang="es-PA" sz="2000" b="1" dirty="0" err="1" smtClean="0">
                <a:solidFill>
                  <a:srgbClr val="003399"/>
                </a:solidFill>
                <a:latin typeface="+mn-lt"/>
              </a:rPr>
              <a:t>Objective</a:t>
            </a:r>
            <a:r>
              <a:rPr lang="es-PA" sz="2000" b="1" dirty="0" smtClean="0">
                <a:solidFill>
                  <a:srgbClr val="003399"/>
                </a:solidFill>
                <a:latin typeface="+mn-lt"/>
              </a:rPr>
              <a:t>:</a:t>
            </a:r>
            <a:br>
              <a:rPr lang="es-PA" sz="2000" b="1" dirty="0" smtClean="0">
                <a:solidFill>
                  <a:srgbClr val="003399"/>
                </a:solidFill>
                <a:latin typeface="+mn-lt"/>
              </a:rPr>
            </a:br>
            <a:r>
              <a:rPr lang="es-PA" sz="2000" dirty="0" err="1" smtClean="0">
                <a:solidFill>
                  <a:srgbClr val="003399"/>
                </a:solidFill>
              </a:rPr>
              <a:t>Promoting</a:t>
            </a:r>
            <a:r>
              <a:rPr lang="es-PA" sz="2000" dirty="0" smtClean="0">
                <a:solidFill>
                  <a:srgbClr val="003399"/>
                </a:solidFill>
              </a:rPr>
              <a:t> a </a:t>
            </a:r>
            <a:r>
              <a:rPr lang="es-PA" sz="2000" dirty="0" err="1" smtClean="0">
                <a:solidFill>
                  <a:srgbClr val="003399"/>
                </a:solidFill>
              </a:rPr>
              <a:t>transition</a:t>
            </a:r>
            <a:r>
              <a:rPr lang="es-PA" sz="2000" dirty="0" smtClean="0">
                <a:solidFill>
                  <a:srgbClr val="003399"/>
                </a:solidFill>
              </a:rPr>
              <a:t> </a:t>
            </a:r>
            <a:r>
              <a:rPr lang="es-PA" sz="2000" dirty="0" err="1" smtClean="0">
                <a:solidFill>
                  <a:srgbClr val="003399"/>
                </a:solidFill>
              </a:rPr>
              <a:t>towards</a:t>
            </a:r>
            <a:r>
              <a:rPr lang="es-PA" sz="2000" dirty="0" smtClean="0">
                <a:solidFill>
                  <a:srgbClr val="003399"/>
                </a:solidFill>
              </a:rPr>
              <a:t> </a:t>
            </a:r>
            <a:r>
              <a:rPr lang="es-PA" sz="2000" dirty="0" err="1" smtClean="0">
                <a:solidFill>
                  <a:srgbClr val="003399"/>
                </a:solidFill>
              </a:rPr>
              <a:t>low</a:t>
            </a:r>
            <a:r>
              <a:rPr lang="es-PA" sz="2000" dirty="0" smtClean="0">
                <a:solidFill>
                  <a:srgbClr val="003399"/>
                </a:solidFill>
              </a:rPr>
              <a:t> </a:t>
            </a:r>
            <a:r>
              <a:rPr lang="es-PA" sz="2000" dirty="0" err="1" smtClean="0">
                <a:solidFill>
                  <a:srgbClr val="003399"/>
                </a:solidFill>
              </a:rPr>
              <a:t>emission</a:t>
            </a:r>
            <a:r>
              <a:rPr lang="es-PA" sz="2000" dirty="0" smtClean="0">
                <a:solidFill>
                  <a:srgbClr val="003399"/>
                </a:solidFill>
              </a:rPr>
              <a:t> and </a:t>
            </a:r>
            <a:r>
              <a:rPr lang="es-PA" sz="2000" dirty="0" err="1" smtClean="0">
                <a:solidFill>
                  <a:srgbClr val="003399"/>
                </a:solidFill>
              </a:rPr>
              <a:t>climate</a:t>
            </a:r>
            <a:r>
              <a:rPr lang="es-PA" sz="2000" dirty="0" smtClean="0">
                <a:solidFill>
                  <a:srgbClr val="003399"/>
                </a:solidFill>
              </a:rPr>
              <a:t> </a:t>
            </a:r>
            <a:r>
              <a:rPr lang="es-PA" sz="2000" dirty="0" err="1" smtClean="0">
                <a:solidFill>
                  <a:srgbClr val="003399"/>
                </a:solidFill>
              </a:rPr>
              <a:t>resilent</a:t>
            </a:r>
            <a:r>
              <a:rPr lang="es-PA" sz="2000" dirty="0" smtClean="0">
                <a:solidFill>
                  <a:srgbClr val="003399"/>
                </a:solidFill>
              </a:rPr>
              <a:t> </a:t>
            </a:r>
            <a:r>
              <a:rPr lang="es-PA" sz="2000" dirty="0" err="1" smtClean="0">
                <a:solidFill>
                  <a:srgbClr val="003399"/>
                </a:solidFill>
              </a:rPr>
              <a:t>development</a:t>
            </a:r>
            <a:r>
              <a:rPr lang="es-PA" sz="2000" dirty="0" smtClean="0">
                <a:solidFill>
                  <a:srgbClr val="003399"/>
                </a:solidFill>
              </a:rPr>
              <a:t> </a:t>
            </a:r>
            <a:r>
              <a:rPr lang="es-PA" sz="2000" dirty="0" err="1" smtClean="0">
                <a:solidFill>
                  <a:srgbClr val="003399"/>
                </a:solidFill>
              </a:rPr>
              <a:t>through</a:t>
            </a:r>
            <a:r>
              <a:rPr lang="es-PA" sz="2000" dirty="0" smtClean="0">
                <a:solidFill>
                  <a:srgbClr val="003399"/>
                </a:solidFill>
              </a:rPr>
              <a:t> </a:t>
            </a:r>
            <a:r>
              <a:rPr lang="es-PA" sz="2000" dirty="0" err="1" smtClean="0">
                <a:solidFill>
                  <a:srgbClr val="003399"/>
                </a:solidFill>
              </a:rPr>
              <a:t>the</a:t>
            </a:r>
            <a:r>
              <a:rPr lang="es-PA" sz="2000" dirty="0" smtClean="0">
                <a:solidFill>
                  <a:srgbClr val="003399"/>
                </a:solidFill>
              </a:rPr>
              <a:t> </a:t>
            </a:r>
            <a:r>
              <a:rPr lang="es-PA" sz="2000" dirty="0" err="1" smtClean="0">
                <a:solidFill>
                  <a:srgbClr val="003399"/>
                </a:solidFill>
              </a:rPr>
              <a:t>access</a:t>
            </a:r>
            <a:r>
              <a:rPr lang="es-PA" sz="2000" dirty="0" smtClean="0">
                <a:solidFill>
                  <a:srgbClr val="003399"/>
                </a:solidFill>
              </a:rPr>
              <a:t> and </a:t>
            </a:r>
            <a:r>
              <a:rPr lang="es-PA" sz="2000" dirty="0" err="1" smtClean="0">
                <a:solidFill>
                  <a:srgbClr val="003399"/>
                </a:solidFill>
              </a:rPr>
              <a:t>efficient</a:t>
            </a:r>
            <a:r>
              <a:rPr lang="es-PA" sz="2000" dirty="0" smtClean="0">
                <a:solidFill>
                  <a:srgbClr val="003399"/>
                </a:solidFill>
              </a:rPr>
              <a:t> use of </a:t>
            </a:r>
            <a:r>
              <a:rPr lang="es-PA" sz="2000" dirty="0" err="1" smtClean="0">
                <a:solidFill>
                  <a:srgbClr val="003399"/>
                </a:solidFill>
              </a:rPr>
              <a:t>carbon</a:t>
            </a:r>
            <a:r>
              <a:rPr lang="es-PA" sz="2000" dirty="0" smtClean="0">
                <a:solidFill>
                  <a:srgbClr val="003399"/>
                </a:solidFill>
              </a:rPr>
              <a:t> </a:t>
            </a:r>
            <a:r>
              <a:rPr lang="es-PA" sz="2000" dirty="0" err="1" smtClean="0">
                <a:solidFill>
                  <a:srgbClr val="003399"/>
                </a:solidFill>
              </a:rPr>
              <a:t>finance</a:t>
            </a:r>
            <a:r>
              <a:rPr lang="es-PA" sz="2000" dirty="0" smtClean="0">
                <a:solidFill>
                  <a:srgbClr val="003399"/>
                </a:solidFill>
              </a:rPr>
              <a:t>.</a:t>
            </a:r>
          </a:p>
          <a:p>
            <a:endParaRPr lang="es-PA" sz="2000" b="1" dirty="0" smtClean="0">
              <a:solidFill>
                <a:srgbClr val="003399"/>
              </a:solidFill>
              <a:latin typeface="+mn-lt"/>
            </a:endParaRPr>
          </a:p>
          <a:p>
            <a:r>
              <a:rPr lang="es-PA" sz="2000" b="1" dirty="0" err="1" smtClean="0">
                <a:solidFill>
                  <a:srgbClr val="003399"/>
                </a:solidFill>
                <a:latin typeface="+mn-lt"/>
              </a:rPr>
              <a:t>Activities</a:t>
            </a:r>
            <a:r>
              <a:rPr lang="es-PA" sz="2000" b="1" dirty="0" smtClean="0">
                <a:solidFill>
                  <a:srgbClr val="003399"/>
                </a:solidFill>
                <a:latin typeface="+mn-lt"/>
              </a:rPr>
              <a:t>:</a:t>
            </a:r>
          </a:p>
          <a:p>
            <a:pPr indent="355600">
              <a:spcBef>
                <a:spcPts val="1200"/>
              </a:spcBef>
              <a:buFont typeface="Arial" pitchFamily="34" charset="0"/>
              <a:buChar char="•"/>
              <a:tabLst>
                <a:tab pos="355600" algn="l"/>
              </a:tabLst>
            </a:pPr>
            <a:r>
              <a:rPr lang="es-PA" sz="2000" dirty="0" err="1" smtClean="0">
                <a:solidFill>
                  <a:srgbClr val="003399"/>
                </a:solidFill>
                <a:latin typeface="+mn-lt"/>
              </a:rPr>
              <a:t>Enhance</a:t>
            </a:r>
            <a:r>
              <a:rPr lang="es-PA" sz="2000" dirty="0" smtClean="0">
                <a:solidFill>
                  <a:srgbClr val="003399"/>
                </a:solidFill>
                <a:latin typeface="+mn-lt"/>
              </a:rPr>
              <a:t> </a:t>
            </a:r>
            <a:r>
              <a:rPr lang="es-PA" sz="2000" dirty="0" err="1" smtClean="0">
                <a:solidFill>
                  <a:srgbClr val="003399"/>
                </a:solidFill>
                <a:latin typeface="+mn-lt"/>
              </a:rPr>
              <a:t>capacity</a:t>
            </a:r>
            <a:r>
              <a:rPr lang="es-PA" sz="2000" dirty="0" smtClean="0">
                <a:solidFill>
                  <a:srgbClr val="003399"/>
                </a:solidFill>
                <a:latin typeface="+mn-lt"/>
              </a:rPr>
              <a:t> </a:t>
            </a:r>
            <a:r>
              <a:rPr lang="es-PA" sz="2000" dirty="0" err="1" smtClean="0">
                <a:solidFill>
                  <a:srgbClr val="003399"/>
                </a:solidFill>
                <a:latin typeface="+mn-lt"/>
              </a:rPr>
              <a:t>to</a:t>
            </a:r>
            <a:r>
              <a:rPr lang="es-PA" sz="2000" dirty="0" smtClean="0">
                <a:solidFill>
                  <a:srgbClr val="003399"/>
                </a:solidFill>
                <a:latin typeface="+mn-lt"/>
              </a:rPr>
              <a:t> </a:t>
            </a:r>
            <a:r>
              <a:rPr lang="es-PA" sz="2000" dirty="0" err="1" smtClean="0">
                <a:solidFill>
                  <a:srgbClr val="003399"/>
                </a:solidFill>
                <a:latin typeface="+mn-lt"/>
              </a:rPr>
              <a:t>identify</a:t>
            </a:r>
            <a:r>
              <a:rPr lang="es-PA" sz="2000" dirty="0" smtClean="0">
                <a:solidFill>
                  <a:srgbClr val="003399"/>
                </a:solidFill>
                <a:latin typeface="+mn-lt"/>
              </a:rPr>
              <a:t>, </a:t>
            </a:r>
            <a:r>
              <a:rPr lang="es-PA" sz="2000" dirty="0" err="1" smtClean="0">
                <a:solidFill>
                  <a:srgbClr val="003399"/>
                </a:solidFill>
                <a:latin typeface="+mn-lt"/>
              </a:rPr>
              <a:t>design</a:t>
            </a:r>
            <a:r>
              <a:rPr lang="es-PA" sz="2000" dirty="0" smtClean="0">
                <a:solidFill>
                  <a:srgbClr val="003399"/>
                </a:solidFill>
                <a:latin typeface="+mn-lt"/>
              </a:rPr>
              <a:t> and </a:t>
            </a:r>
            <a:r>
              <a:rPr lang="es-PA" sz="2000" dirty="0" err="1" smtClean="0">
                <a:solidFill>
                  <a:srgbClr val="003399"/>
                </a:solidFill>
                <a:latin typeface="+mn-lt"/>
              </a:rPr>
              <a:t>implement</a:t>
            </a:r>
            <a:r>
              <a:rPr lang="es-PA" sz="2000" dirty="0" smtClean="0">
                <a:solidFill>
                  <a:srgbClr val="003399"/>
                </a:solidFill>
                <a:latin typeface="+mn-lt"/>
              </a:rPr>
              <a:t> ER </a:t>
            </a:r>
            <a:br>
              <a:rPr lang="es-PA" sz="2000" dirty="0" smtClean="0">
                <a:solidFill>
                  <a:srgbClr val="003399"/>
                </a:solidFill>
                <a:latin typeface="+mn-lt"/>
              </a:rPr>
            </a:br>
            <a:r>
              <a:rPr lang="es-PA" sz="2000" dirty="0" smtClean="0">
                <a:solidFill>
                  <a:srgbClr val="003399"/>
                </a:solidFill>
                <a:latin typeface="+mn-lt"/>
              </a:rPr>
              <a:t>	</a:t>
            </a:r>
            <a:r>
              <a:rPr lang="es-PA" sz="2000" dirty="0" err="1" smtClean="0">
                <a:solidFill>
                  <a:srgbClr val="003399"/>
                </a:solidFill>
                <a:latin typeface="+mn-lt"/>
              </a:rPr>
              <a:t>projects</a:t>
            </a:r>
            <a:r>
              <a:rPr lang="es-PA" sz="2000" dirty="0" smtClean="0">
                <a:solidFill>
                  <a:srgbClr val="003399"/>
                </a:solidFill>
                <a:latin typeface="+mn-lt"/>
              </a:rPr>
              <a:t> &amp; </a:t>
            </a:r>
            <a:r>
              <a:rPr lang="es-PA" sz="2000" dirty="0" err="1" smtClean="0">
                <a:solidFill>
                  <a:srgbClr val="003399"/>
                </a:solidFill>
                <a:latin typeface="+mn-lt"/>
              </a:rPr>
              <a:t>programmes</a:t>
            </a:r>
            <a:r>
              <a:rPr lang="es-PA" sz="2000" dirty="0" smtClean="0">
                <a:solidFill>
                  <a:srgbClr val="003399"/>
                </a:solidFill>
                <a:latin typeface="+mn-lt"/>
              </a:rPr>
              <a:t>;</a:t>
            </a:r>
          </a:p>
          <a:p>
            <a:pPr indent="355600">
              <a:spcBef>
                <a:spcPts val="1200"/>
              </a:spcBef>
              <a:buFont typeface="Arial" pitchFamily="34" charset="0"/>
              <a:buChar char="•"/>
              <a:tabLst>
                <a:tab pos="355600" algn="l"/>
              </a:tabLst>
            </a:pPr>
            <a:r>
              <a:rPr lang="es-PA" sz="2000" dirty="0" err="1" smtClean="0">
                <a:solidFill>
                  <a:srgbClr val="003399"/>
                </a:solidFill>
                <a:latin typeface="+mn-lt"/>
              </a:rPr>
              <a:t>Strengthen</a:t>
            </a:r>
            <a:r>
              <a:rPr lang="es-PA" sz="2000" dirty="0" smtClean="0">
                <a:solidFill>
                  <a:srgbClr val="003399"/>
                </a:solidFill>
                <a:latin typeface="+mn-lt"/>
              </a:rPr>
              <a:t> </a:t>
            </a:r>
            <a:r>
              <a:rPr lang="es-PA" sz="2000" dirty="0" err="1" smtClean="0">
                <a:solidFill>
                  <a:srgbClr val="003399"/>
                </a:solidFill>
                <a:latin typeface="+mn-lt"/>
              </a:rPr>
              <a:t>capacities</a:t>
            </a:r>
            <a:r>
              <a:rPr lang="es-PA" sz="2000" dirty="0" smtClean="0">
                <a:solidFill>
                  <a:srgbClr val="003399"/>
                </a:solidFill>
                <a:latin typeface="+mn-lt"/>
              </a:rPr>
              <a:t> </a:t>
            </a:r>
            <a:r>
              <a:rPr lang="es-PA" sz="2000" dirty="0" smtClean="0">
                <a:solidFill>
                  <a:srgbClr val="003399"/>
                </a:solidFill>
                <a:latin typeface="+mn-lt"/>
              </a:rPr>
              <a:t>of DNA;</a:t>
            </a:r>
          </a:p>
          <a:p>
            <a:pPr indent="355600">
              <a:spcBef>
                <a:spcPts val="1200"/>
              </a:spcBef>
              <a:buFont typeface="Arial" pitchFamily="34" charset="0"/>
              <a:buChar char="•"/>
              <a:tabLst>
                <a:tab pos="355600" algn="l"/>
              </a:tabLst>
            </a:pPr>
            <a:r>
              <a:rPr lang="es-PA" sz="2000" dirty="0" err="1" smtClean="0">
                <a:solidFill>
                  <a:srgbClr val="003399"/>
                </a:solidFill>
                <a:latin typeface="+mn-lt"/>
              </a:rPr>
              <a:t>Promote</a:t>
            </a:r>
            <a:r>
              <a:rPr lang="es-PA" sz="2000" dirty="0" smtClean="0">
                <a:solidFill>
                  <a:srgbClr val="003399"/>
                </a:solidFill>
                <a:latin typeface="+mn-lt"/>
              </a:rPr>
              <a:t> </a:t>
            </a:r>
            <a:r>
              <a:rPr lang="es-PA" sz="2000" dirty="0" err="1" smtClean="0">
                <a:solidFill>
                  <a:srgbClr val="003399"/>
                </a:solidFill>
                <a:latin typeface="+mn-lt"/>
              </a:rPr>
              <a:t>investment</a:t>
            </a:r>
            <a:r>
              <a:rPr lang="es-PA" sz="2000" dirty="0" smtClean="0">
                <a:solidFill>
                  <a:srgbClr val="003399"/>
                </a:solidFill>
                <a:latin typeface="+mn-lt"/>
              </a:rPr>
              <a:t> in ER </a:t>
            </a:r>
            <a:r>
              <a:rPr lang="es-PA" sz="2000" dirty="0" err="1" smtClean="0">
                <a:solidFill>
                  <a:srgbClr val="003399"/>
                </a:solidFill>
                <a:latin typeface="+mn-lt"/>
              </a:rPr>
              <a:t>projects</a:t>
            </a:r>
            <a:r>
              <a:rPr lang="es-PA" sz="2000" dirty="0" smtClean="0">
                <a:solidFill>
                  <a:srgbClr val="003399"/>
                </a:solidFill>
                <a:latin typeface="+mn-lt"/>
              </a:rPr>
              <a:t> and </a:t>
            </a:r>
            <a:r>
              <a:rPr lang="es-PA" sz="2000" dirty="0" err="1" smtClean="0">
                <a:solidFill>
                  <a:srgbClr val="003399"/>
                </a:solidFill>
                <a:latin typeface="+mn-lt"/>
              </a:rPr>
              <a:t>programmes</a:t>
            </a:r>
            <a:r>
              <a:rPr lang="es-PA" sz="2000" dirty="0" smtClean="0">
                <a:solidFill>
                  <a:srgbClr val="003399"/>
                </a:solidFill>
                <a:latin typeface="+mn-lt"/>
              </a:rPr>
              <a:t>;</a:t>
            </a:r>
          </a:p>
          <a:p>
            <a:pPr indent="355600">
              <a:spcBef>
                <a:spcPts val="1200"/>
              </a:spcBef>
              <a:buFont typeface="Arial" pitchFamily="34" charset="0"/>
              <a:buChar char="•"/>
              <a:tabLst>
                <a:tab pos="355600" algn="l"/>
              </a:tabLst>
            </a:pPr>
            <a:r>
              <a:rPr lang="es-PA" sz="2000" dirty="0" err="1" smtClean="0">
                <a:solidFill>
                  <a:srgbClr val="003399"/>
                </a:solidFill>
                <a:latin typeface="+mn-lt"/>
              </a:rPr>
              <a:t>Promote</a:t>
            </a:r>
            <a:r>
              <a:rPr lang="es-PA" sz="2000" dirty="0" smtClean="0">
                <a:solidFill>
                  <a:srgbClr val="003399"/>
                </a:solidFill>
                <a:latin typeface="+mn-lt"/>
              </a:rPr>
              <a:t> inter-</a:t>
            </a:r>
            <a:r>
              <a:rPr lang="es-PA" sz="2000" dirty="0" err="1" smtClean="0">
                <a:solidFill>
                  <a:srgbClr val="003399"/>
                </a:solidFill>
                <a:latin typeface="+mn-lt"/>
              </a:rPr>
              <a:t>agency</a:t>
            </a:r>
            <a:r>
              <a:rPr lang="es-PA" sz="2000" dirty="0" smtClean="0">
                <a:solidFill>
                  <a:srgbClr val="003399"/>
                </a:solidFill>
                <a:latin typeface="+mn-lt"/>
              </a:rPr>
              <a:t> </a:t>
            </a:r>
            <a:r>
              <a:rPr lang="es-PA" sz="2000" dirty="0" err="1" smtClean="0">
                <a:solidFill>
                  <a:srgbClr val="003399"/>
                </a:solidFill>
                <a:latin typeface="+mn-lt"/>
              </a:rPr>
              <a:t>cooperation</a:t>
            </a:r>
            <a:r>
              <a:rPr lang="es-PA" sz="2000" dirty="0" smtClean="0">
                <a:solidFill>
                  <a:srgbClr val="003399"/>
                </a:solidFill>
                <a:latin typeface="+mn-lt"/>
              </a:rPr>
              <a:t> (</a:t>
            </a:r>
            <a:r>
              <a:rPr lang="es-PA" sz="2000" dirty="0" err="1" smtClean="0">
                <a:solidFill>
                  <a:srgbClr val="003399"/>
                </a:solidFill>
                <a:latin typeface="+mn-lt"/>
              </a:rPr>
              <a:t>within</a:t>
            </a:r>
            <a:r>
              <a:rPr lang="es-PA" sz="2000" dirty="0" smtClean="0">
                <a:solidFill>
                  <a:srgbClr val="003399"/>
                </a:solidFill>
                <a:latin typeface="+mn-lt"/>
              </a:rPr>
              <a:t> </a:t>
            </a:r>
            <a:r>
              <a:rPr lang="es-PA" sz="2000" dirty="0" err="1" smtClean="0">
                <a:solidFill>
                  <a:srgbClr val="003399"/>
                </a:solidFill>
                <a:latin typeface="+mn-lt"/>
              </a:rPr>
              <a:t>the</a:t>
            </a:r>
            <a:r>
              <a:rPr lang="es-PA" sz="2000" dirty="0" smtClean="0">
                <a:solidFill>
                  <a:srgbClr val="003399"/>
                </a:solidFill>
                <a:latin typeface="+mn-lt"/>
              </a:rPr>
              <a:t> </a:t>
            </a:r>
            <a:r>
              <a:rPr lang="es-PA" sz="2000" dirty="0" err="1" smtClean="0">
                <a:solidFill>
                  <a:srgbClr val="003399"/>
                </a:solidFill>
                <a:latin typeface="+mn-lt"/>
              </a:rPr>
              <a:t>United</a:t>
            </a:r>
            <a:r>
              <a:rPr lang="es-PA" sz="2000" dirty="0" smtClean="0">
                <a:solidFill>
                  <a:srgbClr val="003399"/>
                </a:solidFill>
                <a:latin typeface="+mn-lt"/>
              </a:rPr>
              <a:t> </a:t>
            </a:r>
            <a:r>
              <a:rPr lang="es-PA" sz="2000" dirty="0" err="1" smtClean="0">
                <a:solidFill>
                  <a:srgbClr val="003399"/>
                </a:solidFill>
                <a:latin typeface="+mn-lt"/>
              </a:rPr>
              <a:t>Nations</a:t>
            </a:r>
            <a:r>
              <a:rPr lang="es-PA" sz="2000" dirty="0" smtClean="0">
                <a:solidFill>
                  <a:srgbClr val="003399"/>
                </a:solidFill>
                <a:latin typeface="+mn-lt"/>
              </a:rPr>
              <a:t>) and </a:t>
            </a:r>
            <a:r>
              <a:rPr lang="es-PA" sz="2000" b="1" dirty="0" smtClean="0">
                <a:solidFill>
                  <a:srgbClr val="003399"/>
                </a:solidFill>
                <a:latin typeface="+mn-lt"/>
              </a:rPr>
              <a:t>	</a:t>
            </a:r>
            <a:r>
              <a:rPr lang="es-PA" sz="2000" dirty="0" err="1" smtClean="0">
                <a:solidFill>
                  <a:srgbClr val="003399"/>
                </a:solidFill>
                <a:latin typeface="+mn-lt"/>
              </a:rPr>
              <a:t>dissemination</a:t>
            </a:r>
            <a:r>
              <a:rPr lang="es-PA" sz="2000" dirty="0" smtClean="0">
                <a:solidFill>
                  <a:srgbClr val="003399"/>
                </a:solidFill>
                <a:latin typeface="+mn-lt"/>
              </a:rPr>
              <a:t> of </a:t>
            </a:r>
            <a:r>
              <a:rPr lang="es-PA" sz="2000" dirty="0" err="1" smtClean="0">
                <a:solidFill>
                  <a:srgbClr val="003399"/>
                </a:solidFill>
                <a:latin typeface="+mn-lt"/>
              </a:rPr>
              <a:t>information</a:t>
            </a:r>
            <a:r>
              <a:rPr lang="es-PA" sz="2000" dirty="0" smtClean="0">
                <a:solidFill>
                  <a:srgbClr val="003399"/>
                </a:solidFill>
                <a:latin typeface="+mn-lt"/>
              </a:rPr>
              <a:t>, </a:t>
            </a:r>
            <a:r>
              <a:rPr lang="es-PA" sz="2000" dirty="0" err="1" smtClean="0">
                <a:solidFill>
                  <a:srgbClr val="003399"/>
                </a:solidFill>
                <a:latin typeface="+mn-lt"/>
              </a:rPr>
              <a:t>knowledge</a:t>
            </a:r>
            <a:r>
              <a:rPr lang="es-PA" sz="2000" dirty="0" smtClean="0">
                <a:solidFill>
                  <a:srgbClr val="003399"/>
                </a:solidFill>
                <a:latin typeface="+mn-lt"/>
              </a:rPr>
              <a:t>, </a:t>
            </a:r>
            <a:r>
              <a:rPr lang="es-PA" sz="2000" dirty="0" err="1" smtClean="0">
                <a:solidFill>
                  <a:srgbClr val="003399"/>
                </a:solidFill>
                <a:latin typeface="+mn-lt"/>
              </a:rPr>
              <a:t>education</a:t>
            </a:r>
            <a:r>
              <a:rPr lang="es-PA" sz="2000" dirty="0" smtClean="0">
                <a:solidFill>
                  <a:srgbClr val="003399"/>
                </a:solidFill>
                <a:latin typeface="+mn-lt"/>
              </a:rPr>
              <a:t> and training - 	UNEP;</a:t>
            </a:r>
          </a:p>
          <a:p>
            <a:pPr indent="355600"/>
            <a:r>
              <a:rPr lang="en-US" sz="2000" dirty="0" smtClean="0">
                <a:latin typeface="+mn-lt"/>
              </a:rPr>
              <a:t> </a:t>
            </a:r>
            <a:endParaRPr lang="es-PA" sz="2000" dirty="0" smtClean="0">
              <a:latin typeface="+mn-lt"/>
            </a:endParaRPr>
          </a:p>
          <a:p>
            <a:pPr>
              <a:buFont typeface="Wingdings" pitchFamily="2" charset="2"/>
              <a:buChar char="ü"/>
            </a:pPr>
            <a:endParaRPr lang="es-ES" b="1" i="1" dirty="0" smtClean="0"/>
          </a:p>
          <a:p>
            <a:pPr>
              <a:buFont typeface="Wingdings" pitchFamily="2" charset="2"/>
              <a:buChar char="ü"/>
            </a:pPr>
            <a:endParaRPr lang="es-PA" dirty="0" smtClean="0"/>
          </a:p>
          <a:p>
            <a:pPr>
              <a:buFont typeface="Wingdings" pitchFamily="2" charset="2"/>
              <a:buChar char="ü"/>
            </a:pPr>
            <a:endParaRPr lang="es-PA" i="0" u="none"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913" name="Title 1"/>
          <p:cNvSpPr>
            <a:spLocks noGrp="1"/>
          </p:cNvSpPr>
          <p:nvPr>
            <p:ph type="title"/>
          </p:nvPr>
        </p:nvSpPr>
        <p:spPr>
          <a:xfrm>
            <a:off x="129981" y="120022"/>
            <a:ext cx="8793773" cy="292388"/>
          </a:xfrm>
        </p:spPr>
        <p:txBody>
          <a:bodyPr/>
          <a:lstStyle/>
          <a:p>
            <a:r>
              <a:rPr lang="es-PA" dirty="0" smtClean="0">
                <a:solidFill>
                  <a:schemeClr val="bg1"/>
                </a:solidFill>
              </a:rPr>
              <a:t>UNDP Regional </a:t>
            </a:r>
            <a:r>
              <a:rPr lang="es-PA" dirty="0" err="1" smtClean="0">
                <a:solidFill>
                  <a:schemeClr val="bg1"/>
                </a:solidFill>
              </a:rPr>
              <a:t>Program</a:t>
            </a:r>
            <a:r>
              <a:rPr lang="es-PA" dirty="0" smtClean="0">
                <a:solidFill>
                  <a:schemeClr val="bg1"/>
                </a:solidFill>
              </a:rPr>
              <a:t> </a:t>
            </a:r>
            <a:r>
              <a:rPr lang="es-PA" dirty="0" err="1" smtClean="0">
                <a:solidFill>
                  <a:schemeClr val="bg1"/>
                </a:solidFill>
              </a:rPr>
              <a:t>for</a:t>
            </a:r>
            <a:r>
              <a:rPr lang="es-PA" dirty="0" smtClean="0">
                <a:solidFill>
                  <a:schemeClr val="bg1"/>
                </a:solidFill>
              </a:rPr>
              <a:t> LAC</a:t>
            </a:r>
          </a:p>
        </p:txBody>
      </p:sp>
      <p:sp>
        <p:nvSpPr>
          <p:cNvPr id="38914" name="Rectangle 6"/>
          <p:cNvSpPr>
            <a:spLocks noChangeArrowheads="1"/>
          </p:cNvSpPr>
          <p:nvPr/>
        </p:nvSpPr>
        <p:spPr bwMode="auto">
          <a:xfrm>
            <a:off x="688731" y="1427164"/>
            <a:ext cx="8222274" cy="1570037"/>
          </a:xfrm>
          <a:prstGeom prst="rect">
            <a:avLst/>
          </a:prstGeom>
          <a:noFill/>
          <a:ln w="9525">
            <a:noFill/>
            <a:miter lim="800000"/>
            <a:headEnd/>
            <a:tailEnd/>
          </a:ln>
        </p:spPr>
        <p:txBody>
          <a:bodyPr>
            <a:spAutoFit/>
          </a:bodyPr>
          <a:lstStyle/>
          <a:p>
            <a:endParaRPr lang="en-GB" sz="3200" i="0" u="none"/>
          </a:p>
          <a:p>
            <a:endParaRPr lang="en-GB" sz="3200" i="0" u="none"/>
          </a:p>
          <a:p>
            <a:pPr marL="228600" lvl="2" indent="-228600"/>
            <a:endParaRPr lang="en-US" sz="3200"/>
          </a:p>
        </p:txBody>
      </p:sp>
      <p:sp>
        <p:nvSpPr>
          <p:cNvPr id="5" name="Rectangle 3"/>
          <p:cNvSpPr>
            <a:spLocks noChangeArrowheads="1"/>
          </p:cNvSpPr>
          <p:nvPr/>
        </p:nvSpPr>
        <p:spPr bwMode="auto">
          <a:xfrm>
            <a:off x="0" y="762000"/>
            <a:ext cx="8991600" cy="15281106"/>
          </a:xfrm>
          <a:prstGeom prst="rect">
            <a:avLst/>
          </a:prstGeom>
          <a:noFill/>
          <a:ln w="9525">
            <a:noFill/>
            <a:miter lim="800000"/>
            <a:headEnd/>
            <a:tailEnd/>
          </a:ln>
        </p:spPr>
        <p:txBody>
          <a:bodyPr wrap="square">
            <a:spAutoFit/>
          </a:bodyPr>
          <a:lstStyle/>
          <a:p>
            <a:pPr algn="ctr"/>
            <a:r>
              <a:rPr lang="es-ES" sz="2800" b="1" dirty="0" err="1" smtClean="0">
                <a:solidFill>
                  <a:srgbClr val="003399"/>
                </a:solidFill>
                <a:latin typeface="+mj-lt"/>
              </a:rPr>
              <a:t>Carbon</a:t>
            </a:r>
            <a:r>
              <a:rPr lang="es-ES" sz="2800" b="1" dirty="0" smtClean="0">
                <a:solidFill>
                  <a:srgbClr val="003399"/>
                </a:solidFill>
                <a:latin typeface="+mj-lt"/>
              </a:rPr>
              <a:t> 2012 </a:t>
            </a:r>
            <a:r>
              <a:rPr lang="es-ES" sz="2800" b="1" dirty="0" err="1" smtClean="0">
                <a:solidFill>
                  <a:srgbClr val="003399"/>
                </a:solidFill>
                <a:latin typeface="+mj-lt"/>
              </a:rPr>
              <a:t>main</a:t>
            </a:r>
            <a:r>
              <a:rPr lang="es-ES" sz="2800" b="1" dirty="0" smtClean="0">
                <a:solidFill>
                  <a:srgbClr val="003399"/>
                </a:solidFill>
                <a:latin typeface="+mj-lt"/>
              </a:rPr>
              <a:t> </a:t>
            </a:r>
            <a:r>
              <a:rPr lang="es-ES" sz="2800" b="1" dirty="0" err="1" smtClean="0">
                <a:solidFill>
                  <a:srgbClr val="003399"/>
                </a:solidFill>
                <a:latin typeface="+mj-lt"/>
              </a:rPr>
              <a:t>results</a:t>
            </a:r>
            <a:r>
              <a:rPr lang="es-ES" sz="2000" b="1" dirty="0" smtClean="0">
                <a:solidFill>
                  <a:srgbClr val="003399"/>
                </a:solidFill>
                <a:latin typeface="+mj-lt"/>
              </a:rPr>
              <a:t> </a:t>
            </a:r>
            <a:endParaRPr lang="es-ES" sz="2000" u="sng" dirty="0" smtClean="0">
              <a:solidFill>
                <a:srgbClr val="003399"/>
              </a:solidFill>
              <a:latin typeface="+mj-lt"/>
            </a:endParaRPr>
          </a:p>
          <a:p>
            <a:pPr algn="ctr"/>
            <a:endParaRPr lang="es-ES" b="1" u="sng" dirty="0" smtClean="0">
              <a:solidFill>
                <a:srgbClr val="003399"/>
              </a:solidFill>
            </a:endParaRPr>
          </a:p>
          <a:p>
            <a:pPr marL="354013" lvl="0" indent="1588">
              <a:tabLst>
                <a:tab pos="273050" algn="l"/>
              </a:tabLst>
            </a:pPr>
            <a:r>
              <a:rPr lang="en-US" sz="2000" dirty="0" smtClean="0">
                <a:solidFill>
                  <a:srgbClr val="003399"/>
                </a:solidFill>
              </a:rPr>
              <a:t>Completed feasibility studies to remove barriers to development </a:t>
            </a:r>
            <a:br>
              <a:rPr lang="en-US" sz="2000" dirty="0" smtClean="0">
                <a:solidFill>
                  <a:srgbClr val="003399"/>
                </a:solidFill>
              </a:rPr>
            </a:br>
            <a:r>
              <a:rPr lang="en-US" sz="2000" dirty="0" smtClean="0">
                <a:solidFill>
                  <a:srgbClr val="003399"/>
                </a:solidFill>
              </a:rPr>
              <a:t>of CDM projects: </a:t>
            </a:r>
            <a:br>
              <a:rPr lang="en-US" sz="2000" dirty="0" smtClean="0">
                <a:solidFill>
                  <a:srgbClr val="003399"/>
                </a:solidFill>
              </a:rPr>
            </a:br>
            <a:r>
              <a:rPr lang="en-US" sz="2000" dirty="0" smtClean="0">
                <a:solidFill>
                  <a:srgbClr val="003399"/>
                </a:solidFill>
              </a:rPr>
              <a:t>Belize, Peru, Dominican Republic, Uruguay, Cuba and El Salvador.</a:t>
            </a:r>
            <a:endParaRPr lang="es-ES" sz="2000" b="1" u="sng" dirty="0" smtClean="0">
              <a:solidFill>
                <a:srgbClr val="003399"/>
              </a:solidFill>
            </a:endParaRPr>
          </a:p>
          <a:p>
            <a:pPr marL="354013" indent="1588" algn="ctr">
              <a:tabLst>
                <a:tab pos="273050" algn="l"/>
              </a:tabLst>
            </a:pPr>
            <a:endParaRPr lang="es-ES" sz="2000" b="1" dirty="0" smtClean="0">
              <a:solidFill>
                <a:srgbClr val="003399"/>
              </a:solidFill>
            </a:endParaRPr>
          </a:p>
          <a:p>
            <a:pPr marL="354013" indent="1588">
              <a:tabLst>
                <a:tab pos="273050" algn="l"/>
              </a:tabLst>
            </a:pPr>
            <a:r>
              <a:rPr lang="en-US" sz="2000" b="1" dirty="0" smtClean="0">
                <a:solidFill>
                  <a:srgbClr val="003399"/>
                </a:solidFill>
              </a:rPr>
              <a:t>Costa Rica</a:t>
            </a:r>
          </a:p>
          <a:p>
            <a:pPr marL="354013" indent="1588">
              <a:tabLst>
                <a:tab pos="273050" algn="l"/>
              </a:tabLst>
            </a:pPr>
            <a:r>
              <a:rPr lang="en-US" sz="2000" dirty="0" smtClean="0">
                <a:solidFill>
                  <a:srgbClr val="003399"/>
                </a:solidFill>
              </a:rPr>
              <a:t>Preparatory activities for the establishment of a domestic voluntary </a:t>
            </a:r>
            <a:br>
              <a:rPr lang="en-US" sz="2000" dirty="0" smtClean="0">
                <a:solidFill>
                  <a:srgbClr val="003399"/>
                </a:solidFill>
              </a:rPr>
            </a:br>
            <a:r>
              <a:rPr lang="en-US" sz="2000" dirty="0" smtClean="0">
                <a:solidFill>
                  <a:srgbClr val="003399"/>
                </a:solidFill>
              </a:rPr>
              <a:t>carbon market;</a:t>
            </a:r>
            <a:endParaRPr lang="en-US" sz="2000" b="1" u="sng" dirty="0" smtClean="0">
              <a:solidFill>
                <a:srgbClr val="003399"/>
              </a:solidFill>
            </a:endParaRPr>
          </a:p>
          <a:p>
            <a:pPr marL="354013" indent="1588" algn="ctr">
              <a:tabLst>
                <a:tab pos="273050" algn="l"/>
              </a:tabLst>
            </a:pPr>
            <a:endParaRPr lang="es-ES" b="1" dirty="0" smtClean="0">
              <a:solidFill>
                <a:srgbClr val="003399"/>
              </a:solidFill>
            </a:endParaRPr>
          </a:p>
          <a:p>
            <a:pPr marL="354013" indent="1588">
              <a:tabLst>
                <a:tab pos="273050" algn="l"/>
              </a:tabLst>
            </a:pPr>
            <a:r>
              <a:rPr lang="en-US" sz="2000" b="1" dirty="0" smtClean="0">
                <a:solidFill>
                  <a:srgbClr val="003399"/>
                </a:solidFill>
              </a:rPr>
              <a:t>Dominican Republic</a:t>
            </a:r>
          </a:p>
          <a:p>
            <a:pPr marL="354013" indent="1588">
              <a:tabLst>
                <a:tab pos="273050" algn="l"/>
              </a:tabLst>
            </a:pPr>
            <a:r>
              <a:rPr lang="en-US" sz="2000" dirty="0" smtClean="0">
                <a:solidFill>
                  <a:srgbClr val="003399"/>
                </a:solidFill>
              </a:rPr>
              <a:t>Support design of the National Carbon and Climate Change </a:t>
            </a:r>
            <a:r>
              <a:rPr lang="en-US" sz="2000" dirty="0" smtClean="0">
                <a:solidFill>
                  <a:srgbClr val="003399"/>
                </a:solidFill>
              </a:rPr>
              <a:t>Fund;</a:t>
            </a:r>
            <a:endParaRPr lang="en-US" sz="2000" dirty="0" smtClean="0">
              <a:solidFill>
                <a:srgbClr val="003399"/>
              </a:solidFill>
            </a:endParaRPr>
          </a:p>
          <a:p>
            <a:pPr marL="354013" indent="1588" algn="ctr">
              <a:tabLst>
                <a:tab pos="273050" algn="l"/>
              </a:tabLst>
            </a:pPr>
            <a:endParaRPr lang="es-ES" sz="2000" b="1" dirty="0" smtClean="0">
              <a:solidFill>
                <a:srgbClr val="003399"/>
              </a:solidFill>
            </a:endParaRPr>
          </a:p>
          <a:p>
            <a:pPr marL="354013" indent="1588">
              <a:tabLst>
                <a:tab pos="273050" algn="l"/>
              </a:tabLst>
            </a:pPr>
            <a:r>
              <a:rPr lang="es-ES" sz="2000" b="1" dirty="0" smtClean="0">
                <a:solidFill>
                  <a:srgbClr val="003399"/>
                </a:solidFill>
              </a:rPr>
              <a:t>Cuba</a:t>
            </a:r>
          </a:p>
          <a:p>
            <a:pPr marL="354013" indent="1588">
              <a:tabLst>
                <a:tab pos="273050" algn="l"/>
              </a:tabLst>
            </a:pPr>
            <a:r>
              <a:rPr lang="en-US" sz="2000" dirty="0" smtClean="0">
                <a:solidFill>
                  <a:srgbClr val="003399"/>
                </a:solidFill>
              </a:rPr>
              <a:t>Support to the Cuban Technical Office for the Implementation of CDM projects and for the promotion of financing and technology transfer ;</a:t>
            </a:r>
          </a:p>
          <a:p>
            <a:pPr marL="354013" indent="1588" algn="ctr">
              <a:tabLst>
                <a:tab pos="273050" algn="l"/>
              </a:tabLst>
            </a:pPr>
            <a:endParaRPr lang="es-ES" b="1" dirty="0" smtClean="0">
              <a:solidFill>
                <a:srgbClr val="003399"/>
              </a:solidFill>
            </a:endParaRPr>
          </a:p>
          <a:p>
            <a:pPr marL="177800" indent="-177800" algn="just"/>
            <a:endParaRPr lang="en-US" dirty="0" smtClean="0"/>
          </a:p>
          <a:p>
            <a:pPr marL="177800" indent="-177800" algn="just">
              <a:buFont typeface="Arial" pitchFamily="34" charset="0"/>
              <a:buChar char="•"/>
            </a:pPr>
            <a:endParaRPr lang="es-PA" dirty="0" smtClean="0"/>
          </a:p>
          <a:p>
            <a:pPr marL="95250" indent="-95250" algn="just">
              <a:buFont typeface="Arial" pitchFamily="34" charset="0"/>
              <a:buChar char="•"/>
            </a:pPr>
            <a:endParaRPr lang="en-US" dirty="0" smtClean="0"/>
          </a:p>
          <a:p>
            <a:pPr marL="177800" indent="-177800" algn="just"/>
            <a:endParaRPr lang="en-US" dirty="0" smtClean="0"/>
          </a:p>
          <a:p>
            <a:pPr algn="ctr"/>
            <a:endParaRPr lang="es-ES" sz="2000" u="sng" dirty="0" smtClean="0"/>
          </a:p>
          <a:p>
            <a:pPr algn="ctr"/>
            <a:endParaRPr lang="es-ES" sz="2000" u="sng" dirty="0" smtClean="0"/>
          </a:p>
          <a:p>
            <a:pPr algn="ctr"/>
            <a:endParaRPr lang="es-ES" sz="2000" u="sng" dirty="0" smtClean="0"/>
          </a:p>
          <a:p>
            <a:pPr algn="ctr"/>
            <a:endParaRPr lang="es-ES" sz="2000" u="sng" dirty="0" smtClean="0"/>
          </a:p>
          <a:p>
            <a:pPr marL="95250" indent="-95250" algn="ctr"/>
            <a:endParaRPr lang="en-US" sz="2000" u="sng" dirty="0" smtClean="0"/>
          </a:p>
          <a:p>
            <a:pPr marL="95250" indent="-95250" algn="ctr"/>
            <a:endParaRPr lang="en-US" sz="2000" u="sng" dirty="0" smtClean="0"/>
          </a:p>
          <a:p>
            <a:pPr marL="95250" indent="-95250" algn="ctr"/>
            <a:endParaRPr lang="en-US" sz="2000" dirty="0" smtClean="0"/>
          </a:p>
          <a:p>
            <a:pPr marL="95250" indent="-95250" algn="ctr"/>
            <a:endParaRPr lang="en-US" sz="2000" dirty="0" smtClean="0"/>
          </a:p>
          <a:p>
            <a:pPr marL="95250" indent="-95250" algn="ctr"/>
            <a:endParaRPr lang="en-US" sz="2000" dirty="0" smtClean="0"/>
          </a:p>
          <a:p>
            <a:pPr marL="95250" indent="-95250" algn="ctr"/>
            <a:endParaRPr lang="en-US" sz="2000" dirty="0" smtClean="0"/>
          </a:p>
          <a:p>
            <a:pPr marL="95250" indent="-95250" algn="ctr"/>
            <a:endParaRPr lang="en-US" sz="2000" dirty="0" smtClean="0"/>
          </a:p>
          <a:p>
            <a:pPr marL="95250" indent="-95250" algn="ctr"/>
            <a:endParaRPr lang="en-US" sz="2000" dirty="0" smtClean="0"/>
          </a:p>
          <a:p>
            <a:pPr marL="95250" indent="-95250" algn="ctr"/>
            <a:endParaRPr lang="en-US" sz="2000" dirty="0" smtClean="0"/>
          </a:p>
          <a:p>
            <a:pPr marL="95250" indent="-95250" algn="just"/>
            <a:endParaRPr lang="en-US" sz="2000" dirty="0" smtClean="0"/>
          </a:p>
          <a:p>
            <a:pPr marL="95250" indent="-95250" algn="just">
              <a:buFont typeface="Arial" pitchFamily="34" charset="0"/>
              <a:buChar char="•"/>
            </a:pPr>
            <a:endParaRPr lang="en-US" sz="2000" dirty="0" smtClean="0"/>
          </a:p>
          <a:p>
            <a:pPr marL="95250" indent="-95250" algn="just">
              <a:buFont typeface="Arial" pitchFamily="34" charset="0"/>
              <a:buChar char="•"/>
            </a:pPr>
            <a:endParaRPr lang="en-US" sz="2000" dirty="0" smtClean="0"/>
          </a:p>
          <a:p>
            <a:pPr marL="95250" indent="-95250" algn="just">
              <a:buFont typeface="Arial" pitchFamily="34" charset="0"/>
              <a:buChar char="•"/>
            </a:pPr>
            <a:endParaRPr lang="en-US" sz="2000" dirty="0" smtClean="0"/>
          </a:p>
          <a:p>
            <a:pPr marL="95250" indent="-95250" algn="just">
              <a:buFont typeface="Arial" pitchFamily="34" charset="0"/>
              <a:buChar char="•"/>
            </a:pPr>
            <a:endParaRPr lang="es-ES" sz="2000" b="1" dirty="0" smtClean="0"/>
          </a:p>
          <a:p>
            <a:pPr algn="just">
              <a:buFont typeface="Arial" pitchFamily="34" charset="0"/>
              <a:buChar char="•"/>
            </a:pPr>
            <a:endParaRPr lang="es-ES" sz="2000" b="1" dirty="0" smtClean="0"/>
          </a:p>
          <a:p>
            <a:pPr algn="ctr"/>
            <a:endParaRPr lang="es-ES" sz="2000" b="1" dirty="0" smtClean="0"/>
          </a:p>
          <a:p>
            <a:pPr algn="ctr"/>
            <a:endParaRPr lang="es-ES" sz="2000" b="1" dirty="0" smtClean="0"/>
          </a:p>
          <a:p>
            <a:pPr algn="ctr"/>
            <a:endParaRPr lang="es-ES" sz="2000" b="1" dirty="0" smtClean="0"/>
          </a:p>
          <a:p>
            <a:pPr algn="ctr"/>
            <a:endParaRPr lang="es-ES" sz="2000" b="1" dirty="0" smtClean="0"/>
          </a:p>
          <a:p>
            <a:pPr algn="ctr"/>
            <a:endParaRPr lang="es-ES" sz="2000" b="1" dirty="0" smtClean="0"/>
          </a:p>
          <a:p>
            <a:pPr algn="ctr"/>
            <a:endParaRPr lang="es-ES" sz="2000" b="1" dirty="0" smtClean="0"/>
          </a:p>
          <a:p>
            <a:pPr algn="ctr"/>
            <a:endParaRPr lang="es-ES" sz="2000" b="1" dirty="0" smtClean="0"/>
          </a:p>
          <a:p>
            <a:endParaRPr lang="es-PA" sz="700" dirty="0" smtClean="0"/>
          </a:p>
          <a:p>
            <a:pPr>
              <a:buFont typeface="Wingdings" pitchFamily="2" charset="2"/>
              <a:buChar char="ü"/>
            </a:pPr>
            <a:endParaRPr lang="es-ES" b="1" i="1" dirty="0" smtClean="0"/>
          </a:p>
          <a:p>
            <a:pPr>
              <a:buFont typeface="Wingdings" pitchFamily="2" charset="2"/>
              <a:buChar char="ü"/>
            </a:pPr>
            <a:endParaRPr lang="es-PA" dirty="0" smtClean="0"/>
          </a:p>
          <a:p>
            <a:pPr>
              <a:buFont typeface="Wingdings" pitchFamily="2" charset="2"/>
              <a:buChar char="ü"/>
            </a:pPr>
            <a:endParaRPr lang="es-PA" i="0" u="none" dirty="0" smtClean="0"/>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TOP" val=" 469.875"/>
  <p:tag name="LLEFT" val=" 210.125"/>
  <p:tag name="RESIZE" val="Yes"/>
  <p:tag name="NAME" val="McK Disclaimer"/>
</p:tagLst>
</file>

<file path=ppt/tags/tag2.xml><?xml version="1.0" encoding="utf-8"?>
<p:tagLst xmlns:a="http://schemas.openxmlformats.org/drawingml/2006/main" xmlns:r="http://schemas.openxmlformats.org/officeDocument/2006/relationships" xmlns:p="http://schemas.openxmlformats.org/presentationml/2006/main">
  <p:tag name="RESIZE" val="Yes"/>
</p:tagLst>
</file>

<file path=ppt/theme/theme1.xml><?xml version="1.0" encoding="utf-8"?>
<a:theme xmlns:a="http://schemas.openxmlformats.org/drawingml/2006/main" name="2_Blank Presentation">
  <a:themeElements>
    <a:clrScheme name="Blank Presentation 1">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0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000" b="0" i="0" u="sng"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clrMap bg1="lt1" tx1="dk1" bg2="lt2" tx2="dk2" accent1="accent1" accent2="accent2" accent3="accent3" accent4="accent4" accent5="accent5" accent6="accent6" hlink="hlink" folHlink="folHlink"/>
    </a:extraClrScheme>
    <a:extraClrScheme>
      <a:clrScheme name="Blank Presentation 2">
        <a:dk1>
          <a:srgbClr val="6598FF"/>
        </a:dk1>
        <a:lt1>
          <a:srgbClr val="FFFFFF"/>
        </a:lt1>
        <a:dk2>
          <a:srgbClr val="000000"/>
        </a:dk2>
        <a:lt2>
          <a:srgbClr val="FEFB00"/>
        </a:lt2>
        <a:accent1>
          <a:srgbClr val="0000FE"/>
        </a:accent1>
        <a:accent2>
          <a:srgbClr val="6598FF"/>
        </a:accent2>
        <a:accent3>
          <a:srgbClr val="AAAAAA"/>
        </a:accent3>
        <a:accent4>
          <a:srgbClr val="DADADA"/>
        </a:accent4>
        <a:accent5>
          <a:srgbClr val="AAAAFE"/>
        </a:accent5>
        <a:accent6>
          <a:srgbClr val="5B89E7"/>
        </a:accent6>
        <a:hlink>
          <a:srgbClr val="33CB33"/>
        </a:hlink>
        <a:folHlink>
          <a:srgbClr val="FF8700"/>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FFFFFF"/>
        </a:lt2>
        <a:accent1>
          <a:srgbClr val="495E7D"/>
        </a:accent1>
        <a:accent2>
          <a:srgbClr val="939393"/>
        </a:accent2>
        <a:accent3>
          <a:srgbClr val="AAAAAA"/>
        </a:accent3>
        <a:accent4>
          <a:srgbClr val="DADADA"/>
        </a:accent4>
        <a:accent5>
          <a:srgbClr val="B1B6BF"/>
        </a:accent5>
        <a:accent6>
          <a:srgbClr val="858585"/>
        </a:accent6>
        <a:hlink>
          <a:srgbClr val="282F52"/>
        </a:hlink>
        <a:folHlink>
          <a:srgbClr val="375AB1"/>
        </a:folHlink>
      </a:clrScheme>
      <a:clrMap bg1="dk2" tx1="lt1" bg2="dk1" tx2="lt2" accent1="accent1" accent2="accent2" accent3="accent3" accent4="accent4" accent5="accent5" accent6="accent6" hlink="hlink" folHlink="folHlink"/>
    </a:extraClrScheme>
    <a:extraClrScheme>
      <a:clrScheme name="Blank Presentation 4">
        <a:dk1>
          <a:srgbClr val="000000"/>
        </a:dk1>
        <a:lt1>
          <a:srgbClr val="FFFFCC"/>
        </a:lt1>
        <a:dk2>
          <a:srgbClr val="000000"/>
        </a:dk2>
        <a:lt2>
          <a:srgbClr val="FFFFCC"/>
        </a:lt2>
        <a:accent1>
          <a:srgbClr val="F76A01"/>
        </a:accent1>
        <a:accent2>
          <a:srgbClr val="FFCC00"/>
        </a:accent2>
        <a:accent3>
          <a:srgbClr val="AAAAAA"/>
        </a:accent3>
        <a:accent4>
          <a:srgbClr val="DADAAE"/>
        </a:accent4>
        <a:accent5>
          <a:srgbClr val="FAB9AA"/>
        </a:accent5>
        <a:accent6>
          <a:srgbClr val="E7B900"/>
        </a:accent6>
        <a:hlink>
          <a:srgbClr val="385610"/>
        </a:hlink>
        <a:folHlink>
          <a:srgbClr val="7BBF21"/>
        </a:folHlink>
      </a:clrScheme>
      <a:clrMap bg1="dk2" tx1="lt1" bg2="dk1" tx2="lt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777777"/>
        </a:lt2>
        <a:accent1>
          <a:srgbClr val="ADFFF1"/>
        </a:accent1>
        <a:accent2>
          <a:srgbClr val="2A8BB2"/>
        </a:accent2>
        <a:accent3>
          <a:srgbClr val="FFFFFF"/>
        </a:accent3>
        <a:accent4>
          <a:srgbClr val="000000"/>
        </a:accent4>
        <a:accent5>
          <a:srgbClr val="D3FFF7"/>
        </a:accent5>
        <a:accent6>
          <a:srgbClr val="257DA1"/>
        </a:accent6>
        <a:hlink>
          <a:srgbClr val="86BA8A"/>
        </a:hlink>
        <a:folHlink>
          <a:srgbClr val="3B5C34"/>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50"/>
        </a:dk2>
        <a:lt2>
          <a:srgbClr val="FFFFFF"/>
        </a:lt2>
        <a:accent1>
          <a:srgbClr val="004A82"/>
        </a:accent1>
        <a:accent2>
          <a:srgbClr val="0091FE"/>
        </a:accent2>
        <a:accent3>
          <a:srgbClr val="AAAAB3"/>
        </a:accent3>
        <a:accent4>
          <a:srgbClr val="DADADA"/>
        </a:accent4>
        <a:accent5>
          <a:srgbClr val="AAB1C1"/>
        </a:accent5>
        <a:accent6>
          <a:srgbClr val="0083E6"/>
        </a:accent6>
        <a:hlink>
          <a:srgbClr val="016D18"/>
        </a:hlink>
        <a:folHlink>
          <a:srgbClr val="02AA2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6104</TotalTime>
  <Words>270</Words>
  <Application>Microsoft Office PowerPoint</Application>
  <PresentationFormat>On-screen Show (4:3)</PresentationFormat>
  <Paragraphs>200</Paragraphs>
  <Slides>11</Slides>
  <Notes>10</Notes>
  <HiddenSlides>3</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2_Blank Presentation</vt:lpstr>
      <vt:lpstr>Slide 1</vt:lpstr>
      <vt:lpstr>Slide 2</vt:lpstr>
      <vt:lpstr>Slide 3</vt:lpstr>
      <vt:lpstr>Slide 4</vt:lpstr>
      <vt:lpstr>Slide 5</vt:lpstr>
      <vt:lpstr>Slide 6</vt:lpstr>
      <vt:lpstr>UNDP Regional Program for LAC</vt:lpstr>
      <vt:lpstr>UNDP Regional Program for LAC</vt:lpstr>
      <vt:lpstr>UNDP Regional Program for LAC</vt:lpstr>
      <vt:lpstr>UNDP Regional Program for CC</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Pradeep Kurukulasuriya</dc:creator>
  <cp:lastModifiedBy>alexandra.soezer</cp:lastModifiedBy>
  <cp:revision>452</cp:revision>
  <dcterms:created xsi:type="dcterms:W3CDTF">2011-05-05T15:14:56Z</dcterms:created>
  <dcterms:modified xsi:type="dcterms:W3CDTF">2012-03-19T08:48:03Z</dcterms:modified>
</cp:coreProperties>
</file>