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58" r:id="rId2"/>
    <p:sldId id="259" r:id="rId3"/>
    <p:sldId id="278" r:id="rId4"/>
    <p:sldId id="260" r:id="rId5"/>
    <p:sldId id="277" r:id="rId6"/>
    <p:sldId id="271" r:id="rId7"/>
    <p:sldId id="268" r:id="rId8"/>
    <p:sldId id="275" r:id="rId9"/>
    <p:sldId id="274" r:id="rId10"/>
    <p:sldId id="276" r:id="rId11"/>
    <p:sldId id="279" r:id="rId12"/>
    <p:sldId id="265" r:id="rId13"/>
    <p:sldId id="267" r:id="rId14"/>
  </p:sldIdLst>
  <p:sldSz cx="9906000" cy="7239000"/>
  <p:notesSz cx="6797675" cy="9874250"/>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4FC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64" autoAdjust="0"/>
    <p:restoredTop sz="86501" autoAdjust="0"/>
  </p:normalViewPr>
  <p:slideViewPr>
    <p:cSldViewPr>
      <p:cViewPr varScale="1">
        <p:scale>
          <a:sx n="63" d="100"/>
          <a:sy n="63" d="100"/>
        </p:scale>
        <p:origin x="-1110" y="-108"/>
      </p:cViewPr>
      <p:guideLst>
        <p:guide orient="horz" pos="2280"/>
        <p:guide orient="horz" pos="991"/>
        <p:guide orient="horz" pos="4094"/>
        <p:guide pos="3120"/>
        <p:guide pos="239"/>
        <p:guide pos="389"/>
        <p:guide pos="600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1338" y="-96"/>
      </p:cViewPr>
      <p:guideLst>
        <p:guide orient="horz" pos="3110"/>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0226" name="Rectangle 2"/>
          <p:cNvSpPr>
            <a:spLocks noGrp="1" noChangeArrowheads="1"/>
          </p:cNvSpPr>
          <p:nvPr>
            <p:ph type="hdr" sz="quarter"/>
          </p:nvPr>
        </p:nvSpPr>
        <p:spPr bwMode="auto">
          <a:xfrm>
            <a:off x="0"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de-DE"/>
          </a:p>
        </p:txBody>
      </p:sp>
      <p:sp>
        <p:nvSpPr>
          <p:cNvPr id="180227" name="Rectangle 3"/>
          <p:cNvSpPr>
            <a:spLocks noGrp="1" noChangeArrowheads="1"/>
          </p:cNvSpPr>
          <p:nvPr>
            <p:ph type="dt" sz="quarter" idx="1"/>
          </p:nvPr>
        </p:nvSpPr>
        <p:spPr bwMode="auto">
          <a:xfrm>
            <a:off x="3849688"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de-DE"/>
          </a:p>
        </p:txBody>
      </p:sp>
      <p:sp>
        <p:nvSpPr>
          <p:cNvPr id="180228" name="Rectangle 4"/>
          <p:cNvSpPr>
            <a:spLocks noGrp="1" noChangeArrowheads="1"/>
          </p:cNvSpPr>
          <p:nvPr>
            <p:ph type="ftr" sz="quarter" idx="2"/>
          </p:nvPr>
        </p:nvSpPr>
        <p:spPr bwMode="auto">
          <a:xfrm>
            <a:off x="0" y="9378950"/>
            <a:ext cx="29464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de-DE"/>
          </a:p>
        </p:txBody>
      </p:sp>
      <p:sp>
        <p:nvSpPr>
          <p:cNvPr id="180229" name="Rectangle 5"/>
          <p:cNvSpPr>
            <a:spLocks noGrp="1" noChangeArrowheads="1"/>
          </p:cNvSpPr>
          <p:nvPr>
            <p:ph type="sldNum" sz="quarter" idx="3"/>
          </p:nvPr>
        </p:nvSpPr>
        <p:spPr bwMode="auto">
          <a:xfrm>
            <a:off x="3849688" y="9378950"/>
            <a:ext cx="29464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3165EC9F-06F0-4738-93B7-56013F70F6FD}" type="slidenum">
              <a:rPr lang="de-DE"/>
              <a:pPr/>
              <a:t>‹Nr.›</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de-DE"/>
          </a:p>
        </p:txBody>
      </p:sp>
      <p:sp>
        <p:nvSpPr>
          <p:cNvPr id="3075" name="Rectangle 3"/>
          <p:cNvSpPr>
            <a:spLocks noGrp="1" noChangeArrowheads="1"/>
          </p:cNvSpPr>
          <p:nvPr>
            <p:ph type="dt" idx="1"/>
          </p:nvPr>
        </p:nvSpPr>
        <p:spPr bwMode="auto">
          <a:xfrm>
            <a:off x="3851275"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de-DE"/>
          </a:p>
        </p:txBody>
      </p:sp>
      <p:sp>
        <p:nvSpPr>
          <p:cNvPr id="3076" name="Rectangle 4"/>
          <p:cNvSpPr>
            <a:spLocks noGrp="1" noRot="1" noChangeAspect="1" noChangeArrowheads="1" noTextEdit="1"/>
          </p:cNvSpPr>
          <p:nvPr>
            <p:ph type="sldImg" idx="2"/>
          </p:nvPr>
        </p:nvSpPr>
        <p:spPr bwMode="auto">
          <a:xfrm>
            <a:off x="866775" y="741363"/>
            <a:ext cx="5065713" cy="370205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06463" y="4691063"/>
            <a:ext cx="4984750" cy="4441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3078" name="Rectangle 6"/>
          <p:cNvSpPr>
            <a:spLocks noGrp="1" noChangeArrowheads="1"/>
          </p:cNvSpPr>
          <p:nvPr>
            <p:ph type="ftr" sz="quarter" idx="4"/>
          </p:nvPr>
        </p:nvSpPr>
        <p:spPr bwMode="auto">
          <a:xfrm>
            <a:off x="0" y="9380538"/>
            <a:ext cx="29464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de-DE"/>
          </a:p>
        </p:txBody>
      </p:sp>
      <p:sp>
        <p:nvSpPr>
          <p:cNvPr id="3079" name="Rectangle 7"/>
          <p:cNvSpPr>
            <a:spLocks noGrp="1" noChangeArrowheads="1"/>
          </p:cNvSpPr>
          <p:nvPr>
            <p:ph type="sldNum" sz="quarter" idx="5"/>
          </p:nvPr>
        </p:nvSpPr>
        <p:spPr bwMode="auto">
          <a:xfrm>
            <a:off x="3851275" y="9380538"/>
            <a:ext cx="29464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82A4D136-17B3-4772-8CAF-058E10A80B84}" type="slidenum">
              <a:rPr lang="de-DE"/>
              <a:pPr/>
              <a:t>‹Nr.›</a:t>
            </a:fld>
            <a:endParaRPr lang="de-DE"/>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image" Target="../media/image2.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105" name="Rectangle 9"/>
          <p:cNvSpPr>
            <a:spLocks noGrp="1" noChangeArrowheads="1"/>
          </p:cNvSpPr>
          <p:nvPr>
            <p:ph type="ctrTitle"/>
          </p:nvPr>
        </p:nvSpPr>
        <p:spPr>
          <a:xfrm>
            <a:off x="381000" y="2895600"/>
            <a:ext cx="9144000" cy="609600"/>
          </a:xfrm>
        </p:spPr>
        <p:txBody>
          <a:bodyPr/>
          <a:lstStyle>
            <a:lvl1pPr algn="ctr">
              <a:defRPr sz="3200">
                <a:solidFill>
                  <a:schemeClr val="tx1"/>
                </a:solidFill>
              </a:defRPr>
            </a:lvl1pPr>
          </a:lstStyle>
          <a:p>
            <a:r>
              <a:rPr lang="de-DE" smtClean="0"/>
              <a:t>Titelmasterformat durch Klicken bearbeiten</a:t>
            </a:r>
            <a:endParaRPr lang="de-DE"/>
          </a:p>
        </p:txBody>
      </p:sp>
      <p:sp>
        <p:nvSpPr>
          <p:cNvPr id="4106" name="Rectangle 10"/>
          <p:cNvSpPr>
            <a:spLocks noGrp="1" noChangeArrowheads="1"/>
          </p:cNvSpPr>
          <p:nvPr>
            <p:ph type="subTitle" idx="1"/>
          </p:nvPr>
        </p:nvSpPr>
        <p:spPr>
          <a:xfrm>
            <a:off x="609600" y="3733800"/>
            <a:ext cx="8686800" cy="1219200"/>
          </a:xfrm>
        </p:spPr>
        <p:txBody>
          <a:bodyPr/>
          <a:lstStyle>
            <a:lvl1pPr marL="0" indent="0" algn="ctr">
              <a:buFontTx/>
              <a:buNone/>
              <a:defRPr sz="2400"/>
            </a:lvl1pPr>
          </a:lstStyle>
          <a:p>
            <a:r>
              <a:rPr lang="de-DE" smtClean="0"/>
              <a:t>Formatvorlage des Untertitelmasters durch Klicken bearbeiten</a:t>
            </a:r>
            <a:endParaRPr lang="de-DE"/>
          </a:p>
        </p:txBody>
      </p:sp>
      <p:sp>
        <p:nvSpPr>
          <p:cNvPr id="4118" name="Rectangle 22"/>
          <p:cNvSpPr>
            <a:spLocks noGrp="1" noChangeArrowheads="1"/>
          </p:cNvSpPr>
          <p:nvPr>
            <p:ph type="dt" sz="half" idx="2"/>
          </p:nvPr>
        </p:nvSpPr>
        <p:spPr/>
        <p:txBody>
          <a:bodyPr/>
          <a:lstStyle>
            <a:lvl1pPr>
              <a:defRPr/>
            </a:lvl1pPr>
          </a:lstStyle>
          <a:p>
            <a:fld id="{7E6AD429-C549-4EFF-BF40-93202EFB1D2E}" type="datetime1">
              <a:rPr lang="de-DE"/>
              <a:pPr/>
              <a:t>13.03.2011</a:t>
            </a:fld>
            <a:endParaRPr lang="de-DE"/>
          </a:p>
        </p:txBody>
      </p:sp>
      <p:sp>
        <p:nvSpPr>
          <p:cNvPr id="4119" name="Rectangle 23"/>
          <p:cNvSpPr>
            <a:spLocks noGrp="1" noChangeArrowheads="1"/>
          </p:cNvSpPr>
          <p:nvPr>
            <p:ph type="ftr" sz="quarter" idx="3"/>
          </p:nvPr>
        </p:nvSpPr>
        <p:spPr/>
        <p:txBody>
          <a:bodyPr/>
          <a:lstStyle>
            <a:lvl1pPr>
              <a:defRPr/>
            </a:lvl1pPr>
          </a:lstStyle>
          <a:p>
            <a:r>
              <a:rPr lang="de-DE"/>
              <a:t>Abteilung:</a:t>
            </a:r>
          </a:p>
        </p:txBody>
      </p:sp>
      <p:sp>
        <p:nvSpPr>
          <p:cNvPr id="4120" name="Rectangle 24"/>
          <p:cNvSpPr>
            <a:spLocks noGrp="1" noChangeArrowheads="1"/>
          </p:cNvSpPr>
          <p:nvPr>
            <p:ph type="sldNum" sz="quarter" idx="4"/>
          </p:nvPr>
        </p:nvSpPr>
        <p:spPr/>
        <p:txBody>
          <a:bodyPr/>
          <a:lstStyle>
            <a:lvl1pPr>
              <a:defRPr/>
            </a:lvl1pPr>
          </a:lstStyle>
          <a:p>
            <a:fld id="{BA74107E-5A06-4EA6-824E-06C4A9AAA32B}" type="slidenum">
              <a:rPr lang="de-DE"/>
              <a:pPr/>
              <a:t>‹Nr.›</a:t>
            </a:fld>
            <a:endParaRPr lang="de-DE"/>
          </a:p>
        </p:txBody>
      </p:sp>
      <p:sp>
        <p:nvSpPr>
          <p:cNvPr id="4122" name="Text Box 26"/>
          <p:cNvSpPr txBox="1">
            <a:spLocks noChangeArrowheads="1"/>
          </p:cNvSpPr>
          <p:nvPr/>
        </p:nvSpPr>
        <p:spPr bwMode="auto">
          <a:xfrm>
            <a:off x="290513" y="6818313"/>
            <a:ext cx="1930400" cy="260350"/>
          </a:xfrm>
          <a:prstGeom prst="rect">
            <a:avLst/>
          </a:prstGeom>
          <a:noFill/>
          <a:ln w="9525">
            <a:noFill/>
            <a:miter lim="800000"/>
            <a:headEnd type="none" w="sm" len="sm"/>
            <a:tailEnd type="none" w="sm" len="sm"/>
          </a:ln>
          <a:effectLst/>
        </p:spPr>
        <p:txBody>
          <a:bodyPr wrap="none" lIns="91434" tIns="45717" rIns="91434" bIns="45717">
            <a:spAutoFit/>
          </a:bodyPr>
          <a:lstStyle/>
          <a:p>
            <a:pPr defTabSz="762000" eaLnBrk="0" hangingPunct="0"/>
            <a:r>
              <a:rPr lang="de-DE" sz="1100">
                <a:latin typeface="Arial Narrow" pitchFamily="34" charset="0"/>
              </a:rPr>
              <a:t>TÜV SÜD Industrie Service GmbH</a:t>
            </a:r>
            <a:endParaRPr lang="en-US" sz="1100">
              <a:latin typeface="Arial Narrow" pitchFamily="34" charset="0"/>
            </a:endParaRPr>
          </a:p>
        </p:txBody>
      </p:sp>
      <p:graphicFrame>
        <p:nvGraphicFramePr>
          <p:cNvPr id="187392" name="Object 0"/>
          <p:cNvGraphicFramePr>
            <a:graphicFrameLocks/>
          </p:cNvGraphicFramePr>
          <p:nvPr/>
        </p:nvGraphicFramePr>
        <p:xfrm>
          <a:off x="377825" y="379413"/>
          <a:ext cx="8035925" cy="433387"/>
        </p:xfrm>
        <a:graphic>
          <a:graphicData uri="http://schemas.openxmlformats.org/presentationml/2006/ole">
            <p:oleObj spid="_x0000_s187392" name="Image" r:id="rId3" imgW="9143475" imgH="583626" progId="">
              <p:embed/>
            </p:oleObj>
          </a:graphicData>
        </a:graphic>
      </p:graphicFrame>
      <p:grpSp>
        <p:nvGrpSpPr>
          <p:cNvPr id="4160" name="Group 64"/>
          <p:cNvGrpSpPr>
            <a:grpSpLocks/>
          </p:cNvGrpSpPr>
          <p:nvPr userDrawn="1"/>
        </p:nvGrpSpPr>
        <p:grpSpPr bwMode="auto">
          <a:xfrm>
            <a:off x="379413" y="384175"/>
            <a:ext cx="7923212" cy="431800"/>
            <a:chOff x="239" y="692"/>
            <a:chExt cx="4991" cy="299"/>
          </a:xfrm>
        </p:grpSpPr>
        <p:sp>
          <p:nvSpPr>
            <p:cNvPr id="4161" name="Rectangle 65"/>
            <p:cNvSpPr>
              <a:spLocks noChangeArrowheads="1"/>
            </p:cNvSpPr>
            <p:nvPr userDrawn="1"/>
          </p:nvSpPr>
          <p:spPr bwMode="auto">
            <a:xfrm>
              <a:off x="239" y="692"/>
              <a:ext cx="3788" cy="299"/>
            </a:xfrm>
            <a:prstGeom prst="rect">
              <a:avLst/>
            </a:prstGeom>
            <a:solidFill>
              <a:srgbClr val="0060A9"/>
            </a:solidFill>
            <a:ln w="9525">
              <a:noFill/>
              <a:miter lim="800000"/>
              <a:headEnd/>
              <a:tailEnd/>
            </a:ln>
            <a:effectLst/>
          </p:spPr>
          <p:txBody>
            <a:bodyPr wrap="none" lIns="90000" tIns="46800" rIns="90000" bIns="46800" anchor="ctr"/>
            <a:lstStyle/>
            <a:p>
              <a:endParaRPr lang="de-DE"/>
            </a:p>
          </p:txBody>
        </p:sp>
        <p:sp>
          <p:nvSpPr>
            <p:cNvPr id="4162" name="Rectangle 66"/>
            <p:cNvSpPr>
              <a:spLocks noChangeArrowheads="1"/>
            </p:cNvSpPr>
            <p:nvPr userDrawn="1"/>
          </p:nvSpPr>
          <p:spPr bwMode="auto">
            <a:xfrm>
              <a:off x="3982" y="692"/>
              <a:ext cx="1248" cy="299"/>
            </a:xfrm>
            <a:prstGeom prst="rect">
              <a:avLst/>
            </a:prstGeom>
            <a:gradFill rotWithShape="1">
              <a:gsLst>
                <a:gs pos="0">
                  <a:srgbClr val="0060A9"/>
                </a:gs>
                <a:gs pos="100000">
                  <a:srgbClr val="FFFFFF"/>
                </a:gs>
              </a:gsLst>
              <a:lin ang="0" scaled="1"/>
            </a:gradFill>
            <a:ln w="9525">
              <a:noFill/>
              <a:miter lim="800000"/>
              <a:headEnd/>
              <a:tailEnd/>
            </a:ln>
            <a:effectLst/>
          </p:spPr>
          <p:txBody>
            <a:bodyPr wrap="none" lIns="90000" tIns="46800" rIns="90000" bIns="46800" anchor="ctr"/>
            <a:lstStyle/>
            <a:p>
              <a:endParaRPr lang="de-DE"/>
            </a:p>
          </p:txBody>
        </p:sp>
      </p:grpSp>
      <p:pic>
        <p:nvPicPr>
          <p:cNvPr id="4166" name="Picture 70"/>
          <p:cNvPicPr>
            <a:picLocks noChangeAspect="1" noChangeArrowheads="1"/>
          </p:cNvPicPr>
          <p:nvPr userDrawn="1"/>
        </p:nvPicPr>
        <p:blipFill>
          <a:blip r:embed="rId4" cstate="print"/>
          <a:srcRect/>
          <a:stretch>
            <a:fillRect/>
          </a:stretch>
        </p:blipFill>
        <p:spPr bwMode="auto">
          <a:xfrm>
            <a:off x="8477250" y="80963"/>
            <a:ext cx="1130300" cy="1319212"/>
          </a:xfrm>
          <a:prstGeom prst="rect">
            <a:avLst/>
          </a:prstGeom>
          <a:noFill/>
          <a:ln w="9525">
            <a:noFill/>
            <a:miter lim="800000"/>
            <a:headEnd/>
            <a:tailEnd/>
          </a:ln>
          <a:effectLst/>
        </p:spPr>
      </p:pic>
      <p:pic>
        <p:nvPicPr>
          <p:cNvPr id="4167" name="Picture 71"/>
          <p:cNvPicPr>
            <a:picLocks noChangeAspect="1" noChangeArrowheads="1"/>
          </p:cNvPicPr>
          <p:nvPr userDrawn="1"/>
        </p:nvPicPr>
        <p:blipFill>
          <a:blip r:embed="rId5" cstate="print"/>
          <a:srcRect/>
          <a:stretch>
            <a:fillRect/>
          </a:stretch>
        </p:blipFill>
        <p:spPr bwMode="auto">
          <a:xfrm>
            <a:off x="2695575" y="6846888"/>
            <a:ext cx="355600" cy="158750"/>
          </a:xfrm>
          <a:prstGeom prst="rect">
            <a:avLst/>
          </a:prstGeom>
          <a:noFill/>
          <a:ln w="9525">
            <a:noFill/>
            <a:miter lim="800000"/>
            <a:headEnd/>
            <a:tailEnd/>
          </a:ln>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fld id="{E63212E8-9C8E-40C5-BCCB-714210414CBC}" type="datetime1">
              <a:rPr lang="de-DE"/>
              <a:pPr/>
              <a:t>13.03.2011</a:t>
            </a:fld>
            <a:endParaRPr lang="de-DE"/>
          </a:p>
        </p:txBody>
      </p:sp>
      <p:sp>
        <p:nvSpPr>
          <p:cNvPr id="5" name="Fußzeilenplatzhalter 4"/>
          <p:cNvSpPr>
            <a:spLocks noGrp="1"/>
          </p:cNvSpPr>
          <p:nvPr>
            <p:ph type="ftr" sz="quarter" idx="11"/>
          </p:nvPr>
        </p:nvSpPr>
        <p:spPr/>
        <p:txBody>
          <a:bodyPr/>
          <a:lstStyle>
            <a:lvl1pPr>
              <a:defRPr/>
            </a:lvl1pPr>
          </a:lstStyle>
          <a:p>
            <a:r>
              <a:rPr lang="de-DE"/>
              <a:t>Abteilung:</a:t>
            </a:r>
          </a:p>
        </p:txBody>
      </p:sp>
      <p:sp>
        <p:nvSpPr>
          <p:cNvPr id="6" name="Foliennummernplatzhalter 5"/>
          <p:cNvSpPr>
            <a:spLocks noGrp="1"/>
          </p:cNvSpPr>
          <p:nvPr>
            <p:ph type="sldNum" sz="quarter" idx="12"/>
          </p:nvPr>
        </p:nvSpPr>
        <p:spPr/>
        <p:txBody>
          <a:bodyPr/>
          <a:lstStyle>
            <a:lvl1pPr>
              <a:defRPr/>
            </a:lvl1pPr>
          </a:lstStyle>
          <a:p>
            <a:fld id="{FEF0BCF5-E861-4DDF-AF46-D139D87FFAD2}" type="slidenum">
              <a:rPr lang="de-DE"/>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242175" y="381000"/>
            <a:ext cx="2282825" cy="61087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390525" y="381000"/>
            <a:ext cx="6699250" cy="61087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fld id="{B780C15E-3D1E-4D67-A875-05A28B186D24}" type="datetime1">
              <a:rPr lang="de-DE"/>
              <a:pPr/>
              <a:t>13.03.2011</a:t>
            </a:fld>
            <a:endParaRPr lang="de-DE"/>
          </a:p>
        </p:txBody>
      </p:sp>
      <p:sp>
        <p:nvSpPr>
          <p:cNvPr id="5" name="Fußzeilenplatzhalter 4"/>
          <p:cNvSpPr>
            <a:spLocks noGrp="1"/>
          </p:cNvSpPr>
          <p:nvPr>
            <p:ph type="ftr" sz="quarter" idx="11"/>
          </p:nvPr>
        </p:nvSpPr>
        <p:spPr/>
        <p:txBody>
          <a:bodyPr/>
          <a:lstStyle>
            <a:lvl1pPr>
              <a:defRPr/>
            </a:lvl1pPr>
          </a:lstStyle>
          <a:p>
            <a:r>
              <a:rPr lang="de-DE"/>
              <a:t>Abteilung:</a:t>
            </a:r>
          </a:p>
        </p:txBody>
      </p:sp>
      <p:sp>
        <p:nvSpPr>
          <p:cNvPr id="6" name="Foliennummernplatzhalter 5"/>
          <p:cNvSpPr>
            <a:spLocks noGrp="1"/>
          </p:cNvSpPr>
          <p:nvPr>
            <p:ph type="sldNum" sz="quarter" idx="12"/>
          </p:nvPr>
        </p:nvSpPr>
        <p:spPr/>
        <p:txBody>
          <a:bodyPr/>
          <a:lstStyle>
            <a:lvl1pPr>
              <a:defRPr/>
            </a:lvl1pPr>
          </a:lstStyle>
          <a:p>
            <a:fld id="{67E6C4D7-D75C-4B03-B778-2BBD62CE9A97}" type="slidenum">
              <a:rPr lang="de-DE"/>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fld id="{2515484C-9065-47B7-A757-5A77C4500DF4}" type="datetime1">
              <a:rPr lang="de-DE"/>
              <a:pPr/>
              <a:t>13.03.2011</a:t>
            </a:fld>
            <a:endParaRPr lang="de-DE"/>
          </a:p>
        </p:txBody>
      </p:sp>
      <p:sp>
        <p:nvSpPr>
          <p:cNvPr id="5" name="Fußzeilenplatzhalter 4"/>
          <p:cNvSpPr>
            <a:spLocks noGrp="1"/>
          </p:cNvSpPr>
          <p:nvPr>
            <p:ph type="ftr" sz="quarter" idx="11"/>
          </p:nvPr>
        </p:nvSpPr>
        <p:spPr/>
        <p:txBody>
          <a:bodyPr/>
          <a:lstStyle>
            <a:lvl1pPr>
              <a:defRPr/>
            </a:lvl1pPr>
          </a:lstStyle>
          <a:p>
            <a:r>
              <a:rPr lang="de-DE"/>
              <a:t>Abteilung:</a:t>
            </a:r>
          </a:p>
        </p:txBody>
      </p:sp>
      <p:sp>
        <p:nvSpPr>
          <p:cNvPr id="6" name="Foliennummernplatzhalter 5"/>
          <p:cNvSpPr>
            <a:spLocks noGrp="1"/>
          </p:cNvSpPr>
          <p:nvPr>
            <p:ph type="sldNum" sz="quarter" idx="12"/>
          </p:nvPr>
        </p:nvSpPr>
        <p:spPr/>
        <p:txBody>
          <a:bodyPr/>
          <a:lstStyle>
            <a:lvl1pPr>
              <a:defRPr/>
            </a:lvl1pPr>
          </a:lstStyle>
          <a:p>
            <a:fld id="{53EDDA6A-418C-47C9-860D-E9F904C35A1A}" type="slidenum">
              <a:rPr lang="de-DE"/>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82638" y="4651375"/>
            <a:ext cx="8420100" cy="14382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82638" y="3068638"/>
            <a:ext cx="8420100" cy="15827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fld id="{04A672D6-7896-47BC-89F1-C9600E28C8E9}" type="datetime1">
              <a:rPr lang="de-DE"/>
              <a:pPr/>
              <a:t>13.03.2011</a:t>
            </a:fld>
            <a:endParaRPr lang="de-DE"/>
          </a:p>
        </p:txBody>
      </p:sp>
      <p:sp>
        <p:nvSpPr>
          <p:cNvPr id="5" name="Fußzeilenplatzhalter 4"/>
          <p:cNvSpPr>
            <a:spLocks noGrp="1"/>
          </p:cNvSpPr>
          <p:nvPr>
            <p:ph type="ftr" sz="quarter" idx="11"/>
          </p:nvPr>
        </p:nvSpPr>
        <p:spPr/>
        <p:txBody>
          <a:bodyPr/>
          <a:lstStyle>
            <a:lvl1pPr>
              <a:defRPr/>
            </a:lvl1pPr>
          </a:lstStyle>
          <a:p>
            <a:r>
              <a:rPr lang="de-DE"/>
              <a:t>Abteilung:</a:t>
            </a:r>
          </a:p>
        </p:txBody>
      </p:sp>
      <p:sp>
        <p:nvSpPr>
          <p:cNvPr id="6" name="Foliennummernplatzhalter 5"/>
          <p:cNvSpPr>
            <a:spLocks noGrp="1"/>
          </p:cNvSpPr>
          <p:nvPr>
            <p:ph type="sldNum" sz="quarter" idx="12"/>
          </p:nvPr>
        </p:nvSpPr>
        <p:spPr/>
        <p:txBody>
          <a:bodyPr/>
          <a:lstStyle>
            <a:lvl1pPr>
              <a:defRPr/>
            </a:lvl1pPr>
          </a:lstStyle>
          <a:p>
            <a:fld id="{557613A3-EEE0-4E79-A966-F3CAC5734924}" type="slidenum">
              <a:rPr lang="de-DE"/>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09600" y="1563688"/>
            <a:ext cx="4381500" cy="4926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143500" y="1563688"/>
            <a:ext cx="4381500" cy="49260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fld id="{4F19AE6D-9109-4E74-AC34-5C9152CFA05A}" type="datetime1">
              <a:rPr lang="de-DE"/>
              <a:pPr/>
              <a:t>13.03.2011</a:t>
            </a:fld>
            <a:endParaRPr lang="de-DE"/>
          </a:p>
        </p:txBody>
      </p:sp>
      <p:sp>
        <p:nvSpPr>
          <p:cNvPr id="6" name="Fußzeilenplatzhalter 5"/>
          <p:cNvSpPr>
            <a:spLocks noGrp="1"/>
          </p:cNvSpPr>
          <p:nvPr>
            <p:ph type="ftr" sz="quarter" idx="11"/>
          </p:nvPr>
        </p:nvSpPr>
        <p:spPr/>
        <p:txBody>
          <a:bodyPr/>
          <a:lstStyle>
            <a:lvl1pPr>
              <a:defRPr/>
            </a:lvl1pPr>
          </a:lstStyle>
          <a:p>
            <a:r>
              <a:rPr lang="de-DE"/>
              <a:t>Abteilung:</a:t>
            </a:r>
          </a:p>
        </p:txBody>
      </p:sp>
      <p:sp>
        <p:nvSpPr>
          <p:cNvPr id="7" name="Foliennummernplatzhalter 6"/>
          <p:cNvSpPr>
            <a:spLocks noGrp="1"/>
          </p:cNvSpPr>
          <p:nvPr>
            <p:ph type="sldNum" sz="quarter" idx="12"/>
          </p:nvPr>
        </p:nvSpPr>
        <p:spPr/>
        <p:txBody>
          <a:bodyPr/>
          <a:lstStyle>
            <a:lvl1pPr>
              <a:defRPr/>
            </a:lvl1pPr>
          </a:lstStyle>
          <a:p>
            <a:fld id="{0E8AEEB6-A0CC-4BF4-AD26-A1F0883EF051}" type="slidenum">
              <a:rPr lang="de-DE"/>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95300" y="290513"/>
            <a:ext cx="8915400" cy="12065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95300" y="1620838"/>
            <a:ext cx="4376738" cy="6746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95300" y="2295525"/>
            <a:ext cx="4376738" cy="4170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5032375" y="1620838"/>
            <a:ext cx="4378325" cy="6746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5032375" y="2295525"/>
            <a:ext cx="4378325" cy="4170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fld id="{821FE9C2-2623-4644-9830-46EB2C6C440B}" type="datetime1">
              <a:rPr lang="de-DE"/>
              <a:pPr/>
              <a:t>13.03.2011</a:t>
            </a:fld>
            <a:endParaRPr lang="de-DE"/>
          </a:p>
        </p:txBody>
      </p:sp>
      <p:sp>
        <p:nvSpPr>
          <p:cNvPr id="8" name="Fußzeilenplatzhalter 7"/>
          <p:cNvSpPr>
            <a:spLocks noGrp="1"/>
          </p:cNvSpPr>
          <p:nvPr>
            <p:ph type="ftr" sz="quarter" idx="11"/>
          </p:nvPr>
        </p:nvSpPr>
        <p:spPr/>
        <p:txBody>
          <a:bodyPr/>
          <a:lstStyle>
            <a:lvl1pPr>
              <a:defRPr/>
            </a:lvl1pPr>
          </a:lstStyle>
          <a:p>
            <a:r>
              <a:rPr lang="de-DE"/>
              <a:t>Abteilung:</a:t>
            </a:r>
          </a:p>
        </p:txBody>
      </p:sp>
      <p:sp>
        <p:nvSpPr>
          <p:cNvPr id="9" name="Foliennummernplatzhalter 8"/>
          <p:cNvSpPr>
            <a:spLocks noGrp="1"/>
          </p:cNvSpPr>
          <p:nvPr>
            <p:ph type="sldNum" sz="quarter" idx="12"/>
          </p:nvPr>
        </p:nvSpPr>
        <p:spPr/>
        <p:txBody>
          <a:bodyPr/>
          <a:lstStyle>
            <a:lvl1pPr>
              <a:defRPr/>
            </a:lvl1pPr>
          </a:lstStyle>
          <a:p>
            <a:fld id="{817B4D40-FB19-4D7A-AA98-5A6DAE960E1C}" type="slidenum">
              <a:rPr lang="de-DE"/>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fld id="{8C88DBE2-9102-40CB-9B56-A59D88E5288C}" type="datetime1">
              <a:rPr lang="de-DE"/>
              <a:pPr/>
              <a:t>13.03.2011</a:t>
            </a:fld>
            <a:endParaRPr lang="de-DE"/>
          </a:p>
        </p:txBody>
      </p:sp>
      <p:sp>
        <p:nvSpPr>
          <p:cNvPr id="4" name="Fußzeilenplatzhalter 3"/>
          <p:cNvSpPr>
            <a:spLocks noGrp="1"/>
          </p:cNvSpPr>
          <p:nvPr>
            <p:ph type="ftr" sz="quarter" idx="11"/>
          </p:nvPr>
        </p:nvSpPr>
        <p:spPr/>
        <p:txBody>
          <a:bodyPr/>
          <a:lstStyle>
            <a:lvl1pPr>
              <a:defRPr/>
            </a:lvl1pPr>
          </a:lstStyle>
          <a:p>
            <a:r>
              <a:rPr lang="de-DE"/>
              <a:t>Abteilung:</a:t>
            </a:r>
          </a:p>
        </p:txBody>
      </p:sp>
      <p:sp>
        <p:nvSpPr>
          <p:cNvPr id="5" name="Foliennummernplatzhalter 4"/>
          <p:cNvSpPr>
            <a:spLocks noGrp="1"/>
          </p:cNvSpPr>
          <p:nvPr>
            <p:ph type="sldNum" sz="quarter" idx="12"/>
          </p:nvPr>
        </p:nvSpPr>
        <p:spPr/>
        <p:txBody>
          <a:bodyPr/>
          <a:lstStyle>
            <a:lvl1pPr>
              <a:defRPr/>
            </a:lvl1pPr>
          </a:lstStyle>
          <a:p>
            <a:fld id="{3CA31893-588F-4F05-A8D2-B7F4912367B2}" type="slidenum">
              <a:rPr lang="de-DE"/>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fld id="{8475D4EC-28F3-4A07-832B-E8C2C2ACE439}" type="datetime1">
              <a:rPr lang="de-DE"/>
              <a:pPr/>
              <a:t>13.03.2011</a:t>
            </a:fld>
            <a:endParaRPr lang="de-DE"/>
          </a:p>
        </p:txBody>
      </p:sp>
      <p:sp>
        <p:nvSpPr>
          <p:cNvPr id="3" name="Fußzeilenplatzhalter 2"/>
          <p:cNvSpPr>
            <a:spLocks noGrp="1"/>
          </p:cNvSpPr>
          <p:nvPr>
            <p:ph type="ftr" sz="quarter" idx="11"/>
          </p:nvPr>
        </p:nvSpPr>
        <p:spPr/>
        <p:txBody>
          <a:bodyPr/>
          <a:lstStyle>
            <a:lvl1pPr>
              <a:defRPr/>
            </a:lvl1pPr>
          </a:lstStyle>
          <a:p>
            <a:r>
              <a:rPr lang="de-DE"/>
              <a:t>Abteilung:</a:t>
            </a:r>
          </a:p>
        </p:txBody>
      </p:sp>
      <p:sp>
        <p:nvSpPr>
          <p:cNvPr id="4" name="Foliennummernplatzhalter 3"/>
          <p:cNvSpPr>
            <a:spLocks noGrp="1"/>
          </p:cNvSpPr>
          <p:nvPr>
            <p:ph type="sldNum" sz="quarter" idx="12"/>
          </p:nvPr>
        </p:nvSpPr>
        <p:spPr/>
        <p:txBody>
          <a:bodyPr/>
          <a:lstStyle>
            <a:lvl1pPr>
              <a:defRPr/>
            </a:lvl1pPr>
          </a:lstStyle>
          <a:p>
            <a:fld id="{16972CAD-B39C-417E-8241-609347E97290}" type="slidenum">
              <a:rPr lang="de-DE"/>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95300" y="288925"/>
            <a:ext cx="3259138" cy="12255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873500" y="288925"/>
            <a:ext cx="5537200" cy="6176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95300" y="1514475"/>
            <a:ext cx="3259138" cy="4951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fld id="{72554BCF-1F5C-4869-8930-25A11E0BB433}" type="datetime1">
              <a:rPr lang="de-DE"/>
              <a:pPr/>
              <a:t>13.03.2011</a:t>
            </a:fld>
            <a:endParaRPr lang="de-DE"/>
          </a:p>
        </p:txBody>
      </p:sp>
      <p:sp>
        <p:nvSpPr>
          <p:cNvPr id="6" name="Fußzeilenplatzhalter 5"/>
          <p:cNvSpPr>
            <a:spLocks noGrp="1"/>
          </p:cNvSpPr>
          <p:nvPr>
            <p:ph type="ftr" sz="quarter" idx="11"/>
          </p:nvPr>
        </p:nvSpPr>
        <p:spPr/>
        <p:txBody>
          <a:bodyPr/>
          <a:lstStyle>
            <a:lvl1pPr>
              <a:defRPr/>
            </a:lvl1pPr>
          </a:lstStyle>
          <a:p>
            <a:r>
              <a:rPr lang="de-DE"/>
              <a:t>Abteilung:</a:t>
            </a:r>
          </a:p>
        </p:txBody>
      </p:sp>
      <p:sp>
        <p:nvSpPr>
          <p:cNvPr id="7" name="Foliennummernplatzhalter 6"/>
          <p:cNvSpPr>
            <a:spLocks noGrp="1"/>
          </p:cNvSpPr>
          <p:nvPr>
            <p:ph type="sldNum" sz="quarter" idx="12"/>
          </p:nvPr>
        </p:nvSpPr>
        <p:spPr/>
        <p:txBody>
          <a:bodyPr/>
          <a:lstStyle>
            <a:lvl1pPr>
              <a:defRPr/>
            </a:lvl1pPr>
          </a:lstStyle>
          <a:p>
            <a:fld id="{F647B13A-D003-4B1B-8E76-70F99346DD0F}" type="slidenum">
              <a:rPr lang="de-DE"/>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941513" y="5067300"/>
            <a:ext cx="5943600" cy="59848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941513" y="646113"/>
            <a:ext cx="5943600" cy="4343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941513" y="5665788"/>
            <a:ext cx="5943600" cy="8493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fld id="{E96B39F1-E66F-421A-AB70-BF1534ED3EB6}" type="datetime1">
              <a:rPr lang="de-DE"/>
              <a:pPr/>
              <a:t>13.03.2011</a:t>
            </a:fld>
            <a:endParaRPr lang="de-DE"/>
          </a:p>
        </p:txBody>
      </p:sp>
      <p:sp>
        <p:nvSpPr>
          <p:cNvPr id="6" name="Fußzeilenplatzhalter 5"/>
          <p:cNvSpPr>
            <a:spLocks noGrp="1"/>
          </p:cNvSpPr>
          <p:nvPr>
            <p:ph type="ftr" sz="quarter" idx="11"/>
          </p:nvPr>
        </p:nvSpPr>
        <p:spPr/>
        <p:txBody>
          <a:bodyPr/>
          <a:lstStyle>
            <a:lvl1pPr>
              <a:defRPr/>
            </a:lvl1pPr>
          </a:lstStyle>
          <a:p>
            <a:r>
              <a:rPr lang="de-DE"/>
              <a:t>Abteilung:</a:t>
            </a:r>
          </a:p>
        </p:txBody>
      </p:sp>
      <p:sp>
        <p:nvSpPr>
          <p:cNvPr id="7" name="Foliennummernplatzhalter 6"/>
          <p:cNvSpPr>
            <a:spLocks noGrp="1"/>
          </p:cNvSpPr>
          <p:nvPr>
            <p:ph type="sldNum" sz="quarter" idx="12"/>
          </p:nvPr>
        </p:nvSpPr>
        <p:spPr/>
        <p:txBody>
          <a:bodyPr/>
          <a:lstStyle>
            <a:lvl1pPr>
              <a:defRPr/>
            </a:lvl1pPr>
          </a:lstStyle>
          <a:p>
            <a:fld id="{EA7A311F-BAFD-44F4-949E-060F8685B6C7}" type="slidenum">
              <a:rPr lang="de-DE"/>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0525" y="381000"/>
            <a:ext cx="6794500" cy="431800"/>
          </a:xfrm>
          <a:prstGeom prst="rect">
            <a:avLst/>
          </a:prstGeom>
          <a:noFill/>
          <a:ln w="9525">
            <a:noFill/>
            <a:miter lim="800000"/>
            <a:headEnd/>
            <a:tailEnd/>
          </a:ln>
          <a:effectLst/>
        </p:spPr>
        <p:txBody>
          <a:bodyPr vert="horz" wrap="square" lIns="97969" tIns="48984" rIns="97969" bIns="48984" numCol="1" anchor="ctr" anchorCtr="0" compatLnSpc="1">
            <a:prstTxWarp prst="textNoShape">
              <a:avLst/>
            </a:prstTxWarp>
          </a:bodyPr>
          <a:lstStyle/>
          <a:p>
            <a:pPr lvl="0"/>
            <a:r>
              <a:rPr lang="de-DE" smtClean="0"/>
              <a:t>Klicken Sie, um das Titelformat zu bearbeiten</a:t>
            </a:r>
          </a:p>
        </p:txBody>
      </p:sp>
      <p:sp>
        <p:nvSpPr>
          <p:cNvPr id="1027" name="Rectangle 3"/>
          <p:cNvSpPr>
            <a:spLocks noGrp="1" noChangeArrowheads="1"/>
          </p:cNvSpPr>
          <p:nvPr>
            <p:ph type="body" idx="1"/>
          </p:nvPr>
        </p:nvSpPr>
        <p:spPr bwMode="auto">
          <a:xfrm>
            <a:off x="609600" y="1563688"/>
            <a:ext cx="8915400" cy="4926012"/>
          </a:xfrm>
          <a:prstGeom prst="rect">
            <a:avLst/>
          </a:prstGeom>
          <a:noFill/>
          <a:ln w="9525">
            <a:noFill/>
            <a:miter lim="800000"/>
            <a:headEnd/>
            <a:tailEnd/>
          </a:ln>
          <a:effectLst/>
        </p:spPr>
        <p:txBody>
          <a:bodyPr vert="horz" wrap="square" lIns="97969" tIns="48984" rIns="97969" bIns="48984"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028" name="Rectangle 4"/>
          <p:cNvSpPr>
            <a:spLocks noGrp="1" noChangeArrowheads="1"/>
          </p:cNvSpPr>
          <p:nvPr>
            <p:ph type="dt" sz="half" idx="2"/>
          </p:nvPr>
        </p:nvSpPr>
        <p:spPr bwMode="auto">
          <a:xfrm>
            <a:off x="8674100" y="6858000"/>
            <a:ext cx="762000" cy="215900"/>
          </a:xfrm>
          <a:prstGeom prst="rect">
            <a:avLst/>
          </a:prstGeom>
          <a:noFill/>
          <a:ln w="9525">
            <a:noFill/>
            <a:miter lim="800000"/>
            <a:headEnd/>
            <a:tailEnd/>
          </a:ln>
          <a:effectLst/>
        </p:spPr>
        <p:txBody>
          <a:bodyPr vert="horz" wrap="square" lIns="97969" tIns="48984" rIns="97969" bIns="48984" numCol="1" anchor="t" anchorCtr="0" compatLnSpc="1">
            <a:prstTxWarp prst="textNoShape">
              <a:avLst/>
            </a:prstTxWarp>
          </a:bodyPr>
          <a:lstStyle>
            <a:lvl1pPr algn="ctr" defTabSz="979488">
              <a:defRPr sz="700">
                <a:latin typeface="Arial Narrow" pitchFamily="34" charset="0"/>
              </a:defRPr>
            </a:lvl1pPr>
          </a:lstStyle>
          <a:p>
            <a:fld id="{9C762CBD-D0B1-4F5C-A82E-C2D6A8E42412}" type="datetime1">
              <a:rPr lang="de-DE"/>
              <a:pPr/>
              <a:t>13.03.2011</a:t>
            </a:fld>
            <a:endParaRPr lang="de-DE"/>
          </a:p>
        </p:txBody>
      </p:sp>
      <p:sp>
        <p:nvSpPr>
          <p:cNvPr id="1029" name="Rectangle 5"/>
          <p:cNvSpPr>
            <a:spLocks noGrp="1" noChangeArrowheads="1"/>
          </p:cNvSpPr>
          <p:nvPr>
            <p:ph type="ftr" sz="quarter" idx="3"/>
          </p:nvPr>
        </p:nvSpPr>
        <p:spPr bwMode="auto">
          <a:xfrm>
            <a:off x="3568700" y="6858000"/>
            <a:ext cx="5257800" cy="215900"/>
          </a:xfrm>
          <a:prstGeom prst="rect">
            <a:avLst/>
          </a:prstGeom>
          <a:noFill/>
          <a:ln w="9525">
            <a:noFill/>
            <a:miter lim="800000"/>
            <a:headEnd/>
            <a:tailEnd/>
          </a:ln>
          <a:effectLst/>
        </p:spPr>
        <p:txBody>
          <a:bodyPr vert="horz" wrap="square" lIns="97969" tIns="48984" rIns="97969" bIns="48984" numCol="1" anchor="t" anchorCtr="0" compatLnSpc="1">
            <a:prstTxWarp prst="textNoShape">
              <a:avLst/>
            </a:prstTxWarp>
          </a:bodyPr>
          <a:lstStyle>
            <a:lvl1pPr algn="r" defTabSz="979488">
              <a:defRPr sz="700">
                <a:latin typeface="Arial Narrow" pitchFamily="34" charset="0"/>
              </a:defRPr>
            </a:lvl1pPr>
          </a:lstStyle>
          <a:p>
            <a:r>
              <a:rPr lang="de-DE"/>
              <a:t>Abteilung:</a:t>
            </a:r>
          </a:p>
        </p:txBody>
      </p:sp>
      <p:sp>
        <p:nvSpPr>
          <p:cNvPr id="1030" name="Rectangle 6"/>
          <p:cNvSpPr>
            <a:spLocks noGrp="1" noChangeArrowheads="1"/>
          </p:cNvSpPr>
          <p:nvPr>
            <p:ph type="sldNum" sz="quarter" idx="4"/>
          </p:nvPr>
        </p:nvSpPr>
        <p:spPr bwMode="auto">
          <a:xfrm>
            <a:off x="9232900" y="6858000"/>
            <a:ext cx="368300" cy="215900"/>
          </a:xfrm>
          <a:prstGeom prst="rect">
            <a:avLst/>
          </a:prstGeom>
          <a:noFill/>
          <a:ln w="9525">
            <a:noFill/>
            <a:miter lim="800000"/>
            <a:headEnd/>
            <a:tailEnd/>
          </a:ln>
          <a:effectLst/>
        </p:spPr>
        <p:txBody>
          <a:bodyPr vert="horz" wrap="square" lIns="97969" tIns="48984" rIns="97969" bIns="48984" numCol="1" anchor="t" anchorCtr="0" compatLnSpc="1">
            <a:prstTxWarp prst="textNoShape">
              <a:avLst/>
            </a:prstTxWarp>
          </a:bodyPr>
          <a:lstStyle>
            <a:lvl1pPr algn="r" defTabSz="979488">
              <a:defRPr sz="700">
                <a:latin typeface="Arial Narrow" pitchFamily="34" charset="0"/>
              </a:defRPr>
            </a:lvl1pPr>
          </a:lstStyle>
          <a:p>
            <a:fld id="{16045F37-3AFA-4F08-9546-90F17EDD2FBE}" type="slidenum">
              <a:rPr lang="de-DE"/>
              <a:pPr/>
              <a:t>‹Nr.›</a:t>
            </a:fld>
            <a:endParaRPr lang="de-DE"/>
          </a:p>
        </p:txBody>
      </p:sp>
      <p:graphicFrame>
        <p:nvGraphicFramePr>
          <p:cNvPr id="1073" name="Object 49"/>
          <p:cNvGraphicFramePr>
            <a:graphicFrameLocks/>
          </p:cNvGraphicFramePr>
          <p:nvPr/>
        </p:nvGraphicFramePr>
        <p:xfrm>
          <a:off x="377825" y="379413"/>
          <a:ext cx="8035925" cy="433387"/>
        </p:xfrm>
        <a:graphic>
          <a:graphicData uri="http://schemas.openxmlformats.org/presentationml/2006/ole">
            <p:oleObj spid="_x0000_s1073" name="Image" r:id="rId14" imgW="9143475" imgH="583626" progId="">
              <p:embed/>
            </p:oleObj>
          </a:graphicData>
        </a:graphic>
      </p:graphicFrame>
      <p:grpSp>
        <p:nvGrpSpPr>
          <p:cNvPr id="1076" name="Group 52"/>
          <p:cNvGrpSpPr>
            <a:grpSpLocks/>
          </p:cNvGrpSpPr>
          <p:nvPr/>
        </p:nvGrpSpPr>
        <p:grpSpPr bwMode="auto">
          <a:xfrm>
            <a:off x="379413" y="384175"/>
            <a:ext cx="7923212" cy="431800"/>
            <a:chOff x="239" y="692"/>
            <a:chExt cx="4991" cy="299"/>
          </a:xfrm>
        </p:grpSpPr>
        <p:sp>
          <p:nvSpPr>
            <p:cNvPr id="1077" name="Rectangle 53"/>
            <p:cNvSpPr>
              <a:spLocks noChangeArrowheads="1"/>
            </p:cNvSpPr>
            <p:nvPr userDrawn="1"/>
          </p:nvSpPr>
          <p:spPr bwMode="auto">
            <a:xfrm>
              <a:off x="239" y="692"/>
              <a:ext cx="3788" cy="299"/>
            </a:xfrm>
            <a:prstGeom prst="rect">
              <a:avLst/>
            </a:prstGeom>
            <a:solidFill>
              <a:srgbClr val="0060A9"/>
            </a:solidFill>
            <a:ln w="9525">
              <a:noFill/>
              <a:miter lim="800000"/>
              <a:headEnd/>
              <a:tailEnd/>
            </a:ln>
            <a:effectLst/>
          </p:spPr>
          <p:txBody>
            <a:bodyPr wrap="none" lIns="90000" tIns="46800" rIns="90000" bIns="46800" anchor="ctr"/>
            <a:lstStyle/>
            <a:p>
              <a:endParaRPr lang="de-DE"/>
            </a:p>
          </p:txBody>
        </p:sp>
        <p:sp>
          <p:nvSpPr>
            <p:cNvPr id="1078" name="Rectangle 54"/>
            <p:cNvSpPr>
              <a:spLocks noChangeArrowheads="1"/>
            </p:cNvSpPr>
            <p:nvPr userDrawn="1"/>
          </p:nvSpPr>
          <p:spPr bwMode="auto">
            <a:xfrm>
              <a:off x="3982" y="692"/>
              <a:ext cx="1248" cy="299"/>
            </a:xfrm>
            <a:prstGeom prst="rect">
              <a:avLst/>
            </a:prstGeom>
            <a:gradFill rotWithShape="1">
              <a:gsLst>
                <a:gs pos="0">
                  <a:srgbClr val="0060A9"/>
                </a:gs>
                <a:gs pos="100000">
                  <a:srgbClr val="FFFFFF"/>
                </a:gs>
              </a:gsLst>
              <a:lin ang="0" scaled="1"/>
            </a:gradFill>
            <a:ln w="9525">
              <a:noFill/>
              <a:miter lim="800000"/>
              <a:headEnd/>
              <a:tailEnd/>
            </a:ln>
            <a:effectLst/>
          </p:spPr>
          <p:txBody>
            <a:bodyPr wrap="none" lIns="90000" tIns="46800" rIns="90000" bIns="46800" anchor="ctr"/>
            <a:lstStyle/>
            <a:p>
              <a:endParaRPr lang="de-DE"/>
            </a:p>
          </p:txBody>
        </p:sp>
      </p:grpSp>
      <p:sp>
        <p:nvSpPr>
          <p:cNvPr id="1081" name="Text Box 57"/>
          <p:cNvSpPr txBox="1">
            <a:spLocks noChangeArrowheads="1"/>
          </p:cNvSpPr>
          <p:nvPr/>
        </p:nvSpPr>
        <p:spPr bwMode="auto">
          <a:xfrm>
            <a:off x="290513" y="6818313"/>
            <a:ext cx="1930400" cy="260350"/>
          </a:xfrm>
          <a:prstGeom prst="rect">
            <a:avLst/>
          </a:prstGeom>
          <a:noFill/>
          <a:ln w="9525">
            <a:noFill/>
            <a:miter lim="800000"/>
            <a:headEnd type="none" w="sm" len="sm"/>
            <a:tailEnd type="none" w="sm" len="sm"/>
          </a:ln>
          <a:effectLst/>
        </p:spPr>
        <p:txBody>
          <a:bodyPr wrap="none" lIns="91434" tIns="45717" rIns="91434" bIns="45717">
            <a:spAutoFit/>
          </a:bodyPr>
          <a:lstStyle/>
          <a:p>
            <a:pPr defTabSz="762000" eaLnBrk="0" hangingPunct="0"/>
            <a:r>
              <a:rPr lang="de-DE" sz="1100">
                <a:latin typeface="Arial Narrow" pitchFamily="34" charset="0"/>
              </a:rPr>
              <a:t>TÜV SÜD Industrie Service GmbH</a:t>
            </a:r>
            <a:endParaRPr lang="en-US" sz="1100">
              <a:latin typeface="Arial Narrow" pitchFamily="34" charset="0"/>
            </a:endParaRPr>
          </a:p>
        </p:txBody>
      </p:sp>
      <p:pic>
        <p:nvPicPr>
          <p:cNvPr id="1084" name="Picture 60"/>
          <p:cNvPicPr>
            <a:picLocks noChangeAspect="1" noChangeArrowheads="1"/>
          </p:cNvPicPr>
          <p:nvPr/>
        </p:nvPicPr>
        <p:blipFill>
          <a:blip r:embed="rId15" cstate="print"/>
          <a:srcRect/>
          <a:stretch>
            <a:fillRect/>
          </a:stretch>
        </p:blipFill>
        <p:spPr bwMode="auto">
          <a:xfrm>
            <a:off x="8477250" y="80963"/>
            <a:ext cx="1130300" cy="1319212"/>
          </a:xfrm>
          <a:prstGeom prst="rect">
            <a:avLst/>
          </a:prstGeom>
          <a:noFill/>
          <a:ln w="9525">
            <a:noFill/>
            <a:miter lim="800000"/>
            <a:headEnd/>
            <a:tailEnd/>
          </a:ln>
          <a:effectLst/>
        </p:spPr>
      </p:pic>
      <p:pic>
        <p:nvPicPr>
          <p:cNvPr id="1085" name="Picture 61"/>
          <p:cNvPicPr>
            <a:picLocks noChangeAspect="1" noChangeArrowheads="1"/>
          </p:cNvPicPr>
          <p:nvPr/>
        </p:nvPicPr>
        <p:blipFill>
          <a:blip r:embed="rId16" cstate="print"/>
          <a:srcRect/>
          <a:stretch>
            <a:fillRect/>
          </a:stretch>
        </p:blipFill>
        <p:spPr bwMode="auto">
          <a:xfrm>
            <a:off x="2695575" y="6846888"/>
            <a:ext cx="355600" cy="158750"/>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79488" rtl="0" eaLnBrk="1" fontAlgn="base" hangingPunct="1">
        <a:spcBef>
          <a:spcPct val="0"/>
        </a:spcBef>
        <a:spcAft>
          <a:spcPct val="0"/>
        </a:spcAft>
        <a:defRPr sz="2800">
          <a:solidFill>
            <a:schemeClr val="bg1"/>
          </a:solidFill>
          <a:latin typeface="+mj-lt"/>
          <a:ea typeface="+mj-ea"/>
          <a:cs typeface="+mj-cs"/>
        </a:defRPr>
      </a:lvl1pPr>
      <a:lvl2pPr algn="l" defTabSz="979488" rtl="0" eaLnBrk="1" fontAlgn="base" hangingPunct="1">
        <a:spcBef>
          <a:spcPct val="0"/>
        </a:spcBef>
        <a:spcAft>
          <a:spcPct val="0"/>
        </a:spcAft>
        <a:defRPr sz="2800">
          <a:solidFill>
            <a:schemeClr val="bg1"/>
          </a:solidFill>
          <a:latin typeface="Arial" charset="0"/>
        </a:defRPr>
      </a:lvl2pPr>
      <a:lvl3pPr algn="l" defTabSz="979488" rtl="0" eaLnBrk="1" fontAlgn="base" hangingPunct="1">
        <a:spcBef>
          <a:spcPct val="0"/>
        </a:spcBef>
        <a:spcAft>
          <a:spcPct val="0"/>
        </a:spcAft>
        <a:defRPr sz="2800">
          <a:solidFill>
            <a:schemeClr val="bg1"/>
          </a:solidFill>
          <a:latin typeface="Arial" charset="0"/>
        </a:defRPr>
      </a:lvl3pPr>
      <a:lvl4pPr algn="l" defTabSz="979488" rtl="0" eaLnBrk="1" fontAlgn="base" hangingPunct="1">
        <a:spcBef>
          <a:spcPct val="0"/>
        </a:spcBef>
        <a:spcAft>
          <a:spcPct val="0"/>
        </a:spcAft>
        <a:defRPr sz="2800">
          <a:solidFill>
            <a:schemeClr val="bg1"/>
          </a:solidFill>
          <a:latin typeface="Arial" charset="0"/>
        </a:defRPr>
      </a:lvl4pPr>
      <a:lvl5pPr algn="l" defTabSz="979488" rtl="0" eaLnBrk="1" fontAlgn="base" hangingPunct="1">
        <a:spcBef>
          <a:spcPct val="0"/>
        </a:spcBef>
        <a:spcAft>
          <a:spcPct val="0"/>
        </a:spcAft>
        <a:defRPr sz="2800">
          <a:solidFill>
            <a:schemeClr val="bg1"/>
          </a:solidFill>
          <a:latin typeface="Arial" charset="0"/>
        </a:defRPr>
      </a:lvl5pPr>
      <a:lvl6pPr marL="457200" algn="l" defTabSz="979488" rtl="0" eaLnBrk="1" fontAlgn="base" hangingPunct="1">
        <a:spcBef>
          <a:spcPct val="0"/>
        </a:spcBef>
        <a:spcAft>
          <a:spcPct val="0"/>
        </a:spcAft>
        <a:defRPr sz="2800">
          <a:solidFill>
            <a:schemeClr val="bg1"/>
          </a:solidFill>
          <a:latin typeface="Arial" charset="0"/>
        </a:defRPr>
      </a:lvl6pPr>
      <a:lvl7pPr marL="914400" algn="l" defTabSz="979488" rtl="0" eaLnBrk="1" fontAlgn="base" hangingPunct="1">
        <a:spcBef>
          <a:spcPct val="0"/>
        </a:spcBef>
        <a:spcAft>
          <a:spcPct val="0"/>
        </a:spcAft>
        <a:defRPr sz="2800">
          <a:solidFill>
            <a:schemeClr val="bg1"/>
          </a:solidFill>
          <a:latin typeface="Arial" charset="0"/>
        </a:defRPr>
      </a:lvl7pPr>
      <a:lvl8pPr marL="1371600" algn="l" defTabSz="979488" rtl="0" eaLnBrk="1" fontAlgn="base" hangingPunct="1">
        <a:spcBef>
          <a:spcPct val="0"/>
        </a:spcBef>
        <a:spcAft>
          <a:spcPct val="0"/>
        </a:spcAft>
        <a:defRPr sz="2800">
          <a:solidFill>
            <a:schemeClr val="bg1"/>
          </a:solidFill>
          <a:latin typeface="Arial" charset="0"/>
        </a:defRPr>
      </a:lvl8pPr>
      <a:lvl9pPr marL="1828800" algn="l" defTabSz="979488" rtl="0" eaLnBrk="1" fontAlgn="base" hangingPunct="1">
        <a:spcBef>
          <a:spcPct val="0"/>
        </a:spcBef>
        <a:spcAft>
          <a:spcPct val="0"/>
        </a:spcAft>
        <a:defRPr sz="2800">
          <a:solidFill>
            <a:schemeClr val="bg1"/>
          </a:solidFill>
          <a:latin typeface="Arial" charset="0"/>
        </a:defRPr>
      </a:lvl9pPr>
    </p:titleStyle>
    <p:bodyStyle>
      <a:lvl1pPr marL="366713" indent="-366713" algn="l" defTabSz="979488" rtl="0" eaLnBrk="1" fontAlgn="base" hangingPunct="1">
        <a:spcBef>
          <a:spcPct val="20000"/>
        </a:spcBef>
        <a:spcAft>
          <a:spcPct val="0"/>
        </a:spcAft>
        <a:buChar char="•"/>
        <a:defRPr sz="2300">
          <a:solidFill>
            <a:schemeClr val="tx1"/>
          </a:solidFill>
          <a:latin typeface="+mn-lt"/>
          <a:ea typeface="+mn-ea"/>
          <a:cs typeface="+mn-cs"/>
        </a:defRPr>
      </a:lvl1pPr>
      <a:lvl2pPr marL="795338" indent="-304800" algn="l" defTabSz="979488" rtl="0" eaLnBrk="1" fontAlgn="base" hangingPunct="1">
        <a:spcBef>
          <a:spcPct val="20000"/>
        </a:spcBef>
        <a:spcAft>
          <a:spcPct val="0"/>
        </a:spcAft>
        <a:buChar char="–"/>
        <a:defRPr sz="2300">
          <a:solidFill>
            <a:schemeClr val="tx1"/>
          </a:solidFill>
          <a:latin typeface="+mn-lt"/>
        </a:defRPr>
      </a:lvl2pPr>
      <a:lvl3pPr marL="1223963" indent="-244475" algn="l" defTabSz="979488" rtl="0" eaLnBrk="1" fontAlgn="base" hangingPunct="1">
        <a:spcBef>
          <a:spcPct val="20000"/>
        </a:spcBef>
        <a:spcAft>
          <a:spcPct val="0"/>
        </a:spcAft>
        <a:buChar char="•"/>
        <a:defRPr sz="2300">
          <a:solidFill>
            <a:schemeClr val="tx1"/>
          </a:solidFill>
          <a:latin typeface="+mn-lt"/>
        </a:defRPr>
      </a:lvl3pPr>
      <a:lvl4pPr marL="1714500" indent="-244475" algn="l" defTabSz="979488" rtl="0" eaLnBrk="1" fontAlgn="base" hangingPunct="1">
        <a:spcBef>
          <a:spcPct val="20000"/>
        </a:spcBef>
        <a:spcAft>
          <a:spcPct val="0"/>
        </a:spcAft>
        <a:buChar char="–"/>
        <a:defRPr sz="2300">
          <a:solidFill>
            <a:schemeClr val="tx1"/>
          </a:solidFill>
          <a:latin typeface="+mn-lt"/>
        </a:defRPr>
      </a:lvl4pPr>
      <a:lvl5pPr marL="2205038" indent="-246063" algn="l" defTabSz="979488" rtl="0" eaLnBrk="1" fontAlgn="base" hangingPunct="1">
        <a:spcBef>
          <a:spcPct val="20000"/>
        </a:spcBef>
        <a:spcAft>
          <a:spcPct val="0"/>
        </a:spcAft>
        <a:buChar char="»"/>
        <a:defRPr sz="2300">
          <a:solidFill>
            <a:schemeClr val="tx1"/>
          </a:solidFill>
          <a:latin typeface="+mn-lt"/>
        </a:defRPr>
      </a:lvl5pPr>
      <a:lvl6pPr marL="2662238" indent="-246063" algn="l" defTabSz="979488" rtl="0" eaLnBrk="1" fontAlgn="base" hangingPunct="1">
        <a:spcBef>
          <a:spcPct val="20000"/>
        </a:spcBef>
        <a:spcAft>
          <a:spcPct val="0"/>
        </a:spcAft>
        <a:buChar char="»"/>
        <a:defRPr sz="2300">
          <a:solidFill>
            <a:schemeClr val="tx1"/>
          </a:solidFill>
          <a:latin typeface="+mn-lt"/>
        </a:defRPr>
      </a:lvl6pPr>
      <a:lvl7pPr marL="3119438" indent="-246063" algn="l" defTabSz="979488" rtl="0" eaLnBrk="1" fontAlgn="base" hangingPunct="1">
        <a:spcBef>
          <a:spcPct val="20000"/>
        </a:spcBef>
        <a:spcAft>
          <a:spcPct val="0"/>
        </a:spcAft>
        <a:buChar char="»"/>
        <a:defRPr sz="2300">
          <a:solidFill>
            <a:schemeClr val="tx1"/>
          </a:solidFill>
          <a:latin typeface="+mn-lt"/>
        </a:defRPr>
      </a:lvl7pPr>
      <a:lvl8pPr marL="3576638" indent="-246063" algn="l" defTabSz="979488" rtl="0" eaLnBrk="1" fontAlgn="base" hangingPunct="1">
        <a:spcBef>
          <a:spcPct val="20000"/>
        </a:spcBef>
        <a:spcAft>
          <a:spcPct val="0"/>
        </a:spcAft>
        <a:buChar char="»"/>
        <a:defRPr sz="2300">
          <a:solidFill>
            <a:schemeClr val="tx1"/>
          </a:solidFill>
          <a:latin typeface="+mn-lt"/>
        </a:defRPr>
      </a:lvl8pPr>
      <a:lvl9pPr marL="4033838" indent="-246063" algn="l" defTabSz="979488" rtl="0" eaLnBrk="1" fontAlgn="base" hangingPunct="1">
        <a:spcBef>
          <a:spcPct val="20000"/>
        </a:spcBef>
        <a:spcAft>
          <a:spcPct val="0"/>
        </a:spcAft>
        <a:buChar char="»"/>
        <a:defRPr sz="23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704528" y="667172"/>
            <a:ext cx="8568952" cy="5832648"/>
          </a:xfrm>
          <a:prstGeom prst="rect">
            <a:avLst/>
          </a:prstGeom>
          <a:noFill/>
          <a:ln w="9525">
            <a:noFill/>
            <a:miter lim="800000"/>
            <a:headEnd/>
            <a:tailEnd/>
          </a:ln>
          <a:effectLst/>
        </p:spPr>
        <p:txBody>
          <a:bodyPr vert="horz" wrap="square" lIns="97969" tIns="48984" rIns="97969" bIns="48984" numCol="1" anchor="t" anchorCtr="0" compatLnSpc="1">
            <a:prstTxWarp prst="textNoShape">
              <a:avLst/>
            </a:prstTxWarp>
          </a:bodyPr>
          <a:lstStyle/>
          <a:p>
            <a:pPr marL="0" marR="0" lvl="0" indent="0" algn="ctr" defTabSz="979488" rtl="0" eaLnBrk="1" fontAlgn="base" latinLnBrk="0" hangingPunct="1">
              <a:lnSpc>
                <a:spcPct val="115000"/>
              </a:lnSpc>
              <a:spcBef>
                <a:spcPct val="0"/>
              </a:spcBef>
              <a:spcAft>
                <a:spcPct val="0"/>
              </a:spcAft>
              <a:buClrTx/>
              <a:buSzTx/>
              <a:buFontTx/>
              <a:buNone/>
              <a:tabLst/>
              <a:defRPr/>
            </a:pPr>
            <a:endParaRPr kumimoji="0" lang="en-AU" sz="3600" b="1" i="0" u="none" strike="noStrike" kern="1200" cap="none" spc="0" normalizeH="0" baseline="0" noProof="0" dirty="0" smtClean="0">
              <a:ln>
                <a:noFill/>
              </a:ln>
              <a:solidFill>
                <a:schemeClr val="tx1"/>
              </a:solidFill>
              <a:effectLst>
                <a:outerShdw blurRad="38100" dist="38100" dir="2700000" algn="tl">
                  <a:srgbClr val="C0C0C0"/>
                </a:outerShdw>
              </a:effectLst>
              <a:uLnTx/>
              <a:uFillTx/>
              <a:latin typeface="Arial Narrow" pitchFamily="34" charset="0"/>
              <a:ea typeface="+mn-ea"/>
              <a:cs typeface="+mn-cs"/>
            </a:endParaRPr>
          </a:p>
          <a:p>
            <a:pPr lvl="0" algn="ctr" defTabSz="979488">
              <a:lnSpc>
                <a:spcPct val="115000"/>
              </a:lnSpc>
            </a:pPr>
            <a:r>
              <a:rPr lang="en-US" sz="3600" b="1" dirty="0" smtClean="0">
                <a:effectLst>
                  <a:outerShdw blurRad="38100" dist="38100" dir="2700000" algn="tl">
                    <a:srgbClr val="C0C0C0"/>
                  </a:outerShdw>
                </a:effectLst>
                <a:latin typeface="Arial Narrow" pitchFamily="34" charset="0"/>
              </a:rPr>
              <a:t>SEVENTH CDM JOINT COORDINATION WORKSHOP</a:t>
            </a:r>
          </a:p>
          <a:p>
            <a:pPr lvl="0" algn="ctr" defTabSz="979488">
              <a:lnSpc>
                <a:spcPct val="115000"/>
              </a:lnSpc>
            </a:pPr>
            <a:r>
              <a:rPr lang="en-US" b="1" dirty="0" smtClean="0"/>
              <a:t>PLENARY SESSION</a:t>
            </a:r>
            <a:br>
              <a:rPr lang="en-US" b="1" dirty="0" smtClean="0"/>
            </a:br>
            <a:r>
              <a:rPr lang="en-US" b="1" dirty="0" smtClean="0">
                <a:latin typeface="Arial Narrow" pitchFamily="34" charset="0"/>
              </a:rPr>
              <a:t>SESSION III</a:t>
            </a:r>
            <a:br>
              <a:rPr lang="en-US" b="1" dirty="0" smtClean="0">
                <a:latin typeface="Arial Narrow" pitchFamily="34" charset="0"/>
              </a:rPr>
            </a:br>
            <a:r>
              <a:rPr lang="en-US" sz="3200" b="1" dirty="0" smtClean="0">
                <a:latin typeface="Arial Narrow" pitchFamily="34" charset="0"/>
              </a:rPr>
              <a:t>Transparency and Promotion of the CDM</a:t>
            </a:r>
            <a:endParaRPr lang="en-US" sz="3200" b="1" dirty="0" smtClean="0">
              <a:effectLst>
                <a:outerShdw blurRad="38100" dist="38100" dir="2700000" algn="tl">
                  <a:srgbClr val="C0C0C0"/>
                </a:outerShdw>
              </a:effectLst>
              <a:latin typeface="Arial Narrow" pitchFamily="34" charset="0"/>
            </a:endParaRPr>
          </a:p>
          <a:p>
            <a:endParaRPr lang="de-DE" dirty="0" smtClean="0"/>
          </a:p>
          <a:p>
            <a:pPr algn="r"/>
            <a:endParaRPr kumimoji="0" lang="de-DE" sz="2000" b="1" i="0" u="none" strike="noStrike" kern="1200" cap="none" spc="0" normalizeH="0" baseline="0" noProof="0" dirty="0" smtClean="0">
              <a:ln>
                <a:noFill/>
              </a:ln>
              <a:solidFill>
                <a:schemeClr val="tx1"/>
              </a:solidFill>
              <a:effectLst/>
              <a:uLnTx/>
              <a:uFillTx/>
              <a:latin typeface="Arial Narrow" pitchFamily="34" charset="0"/>
              <a:ea typeface="+mn-ea"/>
              <a:cs typeface="+mn-cs"/>
            </a:endParaRPr>
          </a:p>
          <a:p>
            <a:pPr marL="0" marR="0" lvl="0" indent="0" algn="r" defTabSz="979488" rtl="0" eaLnBrk="1" fontAlgn="base" latinLnBrk="0" hangingPunct="1">
              <a:lnSpc>
                <a:spcPct val="110000"/>
              </a:lnSpc>
              <a:spcBef>
                <a:spcPct val="0"/>
              </a:spcBef>
              <a:spcAft>
                <a:spcPct val="0"/>
              </a:spcAft>
              <a:buClrTx/>
              <a:buSzTx/>
              <a:buFontTx/>
              <a:buNone/>
              <a:tabLst/>
              <a:defRPr/>
            </a:pPr>
            <a:endParaRPr kumimoji="0" lang="de-DE" sz="2000" b="1" i="0" u="none" strike="noStrike" kern="1200" cap="none" spc="0" normalizeH="0" baseline="0" noProof="0" dirty="0" smtClean="0">
              <a:ln>
                <a:noFill/>
              </a:ln>
              <a:solidFill>
                <a:schemeClr val="tx1"/>
              </a:solidFill>
              <a:effectLst/>
              <a:uLnTx/>
              <a:uFillTx/>
              <a:latin typeface="Arial Narrow" pitchFamily="34" charset="0"/>
              <a:ea typeface="+mn-ea"/>
              <a:cs typeface="+mn-cs"/>
            </a:endParaRPr>
          </a:p>
          <a:p>
            <a:pPr marL="0" marR="0" lvl="0" indent="0" algn="r" defTabSz="979488" rtl="0" eaLnBrk="1" fontAlgn="base" latinLnBrk="0" hangingPunct="1">
              <a:lnSpc>
                <a:spcPct val="110000"/>
              </a:lnSpc>
              <a:spcBef>
                <a:spcPct val="0"/>
              </a:spcBef>
              <a:spcAft>
                <a:spcPct val="0"/>
              </a:spcAft>
              <a:buClrTx/>
              <a:buSzTx/>
              <a:buFontTx/>
              <a:buNone/>
              <a:tabLst/>
              <a:defRPr/>
            </a:pPr>
            <a:r>
              <a:rPr kumimoji="0" lang="de-DE" sz="2000" b="1" i="0" u="none" strike="noStrike" kern="1200" cap="none" spc="0" normalizeH="0" baseline="0" noProof="0" dirty="0" smtClean="0">
                <a:ln>
                  <a:noFill/>
                </a:ln>
                <a:solidFill>
                  <a:schemeClr val="tx1"/>
                </a:solidFill>
                <a:effectLst/>
                <a:uLnTx/>
                <a:uFillTx/>
                <a:latin typeface="Arial Narrow" pitchFamily="34" charset="0"/>
                <a:ea typeface="+mn-ea"/>
                <a:cs typeface="+mn-cs"/>
              </a:rPr>
              <a:t>Thomas Kleiser</a:t>
            </a:r>
          </a:p>
          <a:p>
            <a:pPr marL="0" marR="0" lvl="0" indent="0" algn="r" defTabSz="979488" rtl="0" eaLnBrk="1" fontAlgn="base" latinLnBrk="0" hangingPunct="1">
              <a:lnSpc>
                <a:spcPct val="110000"/>
              </a:lnSpc>
              <a:spcBef>
                <a:spcPct val="0"/>
              </a:spcBef>
              <a:spcAft>
                <a:spcPct val="0"/>
              </a:spcAft>
              <a:buClrTx/>
              <a:buSzTx/>
              <a:buFontTx/>
              <a:buNone/>
              <a:tabLst/>
              <a:defRPr/>
            </a:pPr>
            <a:r>
              <a:rPr lang="de-DE" sz="2000" b="1" dirty="0" err="1" smtClean="0">
                <a:latin typeface="Arial Narrow" pitchFamily="34" charset="0"/>
              </a:rPr>
              <a:t>Carbon</a:t>
            </a:r>
            <a:r>
              <a:rPr lang="de-DE" sz="2000" b="1" dirty="0" smtClean="0">
                <a:latin typeface="Arial Narrow" pitchFamily="34" charset="0"/>
              </a:rPr>
              <a:t> Management Service</a:t>
            </a:r>
          </a:p>
          <a:p>
            <a:pPr marL="0" marR="0" lvl="0" indent="0" algn="r" defTabSz="979488" rtl="0" eaLnBrk="1" fontAlgn="base" latinLnBrk="0" hangingPunct="1">
              <a:lnSpc>
                <a:spcPct val="110000"/>
              </a:lnSpc>
              <a:spcBef>
                <a:spcPct val="0"/>
              </a:spcBef>
              <a:spcAft>
                <a:spcPct val="0"/>
              </a:spcAft>
              <a:buClrTx/>
              <a:buSzTx/>
              <a:buFontTx/>
              <a:buNone/>
              <a:tabLst/>
              <a:defRPr/>
            </a:pPr>
            <a:r>
              <a:rPr kumimoji="0" lang="de-DE" sz="2000" b="1" i="0" u="none" strike="noStrike" kern="1200" cap="none" spc="0" normalizeH="0" baseline="0" noProof="0" dirty="0" smtClean="0">
                <a:ln>
                  <a:noFill/>
                </a:ln>
                <a:solidFill>
                  <a:schemeClr val="tx1"/>
                </a:solidFill>
                <a:effectLst/>
                <a:uLnTx/>
                <a:uFillTx/>
                <a:latin typeface="Arial Narrow" pitchFamily="34" charset="0"/>
                <a:ea typeface="+mn-ea"/>
                <a:cs typeface="+mn-cs"/>
              </a:rPr>
              <a:t>TÜV</a:t>
            </a:r>
            <a:r>
              <a:rPr kumimoji="0" lang="de-DE" sz="2000" b="1" i="0" u="none" strike="noStrike" kern="1200" cap="none" spc="0" normalizeH="0" noProof="0" dirty="0" smtClean="0">
                <a:ln>
                  <a:noFill/>
                </a:ln>
                <a:solidFill>
                  <a:schemeClr val="tx1"/>
                </a:solidFill>
                <a:effectLst/>
                <a:uLnTx/>
                <a:uFillTx/>
                <a:latin typeface="Arial Narrow" pitchFamily="34" charset="0"/>
                <a:ea typeface="+mn-ea"/>
                <a:cs typeface="+mn-cs"/>
              </a:rPr>
              <a:t> SÜD Industrie Service GmbH</a:t>
            </a:r>
          </a:p>
          <a:p>
            <a:pPr marL="0" marR="0" lvl="0" indent="0" algn="r" defTabSz="979488" rtl="0" eaLnBrk="1" fontAlgn="base" latinLnBrk="0" hangingPunct="1">
              <a:lnSpc>
                <a:spcPct val="110000"/>
              </a:lnSpc>
              <a:spcBef>
                <a:spcPct val="0"/>
              </a:spcBef>
              <a:spcAft>
                <a:spcPct val="0"/>
              </a:spcAft>
              <a:buClrTx/>
              <a:buSzTx/>
              <a:buFontTx/>
              <a:buNone/>
              <a:tabLst/>
              <a:defRPr/>
            </a:pPr>
            <a:endParaRPr kumimoji="0" lang="de-DE" sz="2000" b="1" i="0" u="none" strike="noStrike" kern="1200" cap="none" spc="0" normalizeH="0" baseline="0" noProof="0" dirty="0" smtClean="0">
              <a:ln>
                <a:noFill/>
              </a:ln>
              <a:solidFill>
                <a:schemeClr val="tx1"/>
              </a:solidFill>
              <a:effectLst/>
              <a:uLnTx/>
              <a:uFillTx/>
              <a:latin typeface="Arial Narrow" pitchFamily="34" charset="0"/>
              <a:ea typeface="+mn-ea"/>
              <a:cs typeface="+mn-cs"/>
            </a:endParaRPr>
          </a:p>
          <a:p>
            <a:pPr marL="0" marR="0" lvl="0" indent="0" algn="r" defTabSz="979488" rtl="0" eaLnBrk="1" fontAlgn="base" latinLnBrk="0" hangingPunct="1">
              <a:lnSpc>
                <a:spcPct val="110000"/>
              </a:lnSpc>
              <a:spcBef>
                <a:spcPct val="0"/>
              </a:spcBef>
              <a:spcAft>
                <a:spcPct val="0"/>
              </a:spcAft>
              <a:buClrTx/>
              <a:buSzTx/>
              <a:buFontTx/>
              <a:buNone/>
              <a:tabLst/>
              <a:defRPr/>
            </a:pPr>
            <a:r>
              <a:rPr kumimoji="0" lang="de-DE" sz="2000" b="0" i="1" u="none" strike="noStrike" kern="1200" cap="none" spc="0" normalizeH="0" baseline="0" noProof="0" dirty="0" smtClean="0">
                <a:ln>
                  <a:noFill/>
                </a:ln>
                <a:solidFill>
                  <a:schemeClr val="tx1"/>
                </a:solidFill>
                <a:effectLst/>
                <a:uLnTx/>
                <a:uFillTx/>
                <a:latin typeface="Arial Narrow" pitchFamily="34" charset="0"/>
                <a:ea typeface="+mn-ea"/>
                <a:cs typeface="+mn-cs"/>
              </a:rPr>
              <a:t>13 March 2011 </a:t>
            </a:r>
          </a:p>
          <a:p>
            <a:pPr marL="0" marR="0" lvl="0" indent="0" algn="r" defTabSz="979488" rtl="0" eaLnBrk="1" fontAlgn="base" latinLnBrk="0" hangingPunct="1">
              <a:lnSpc>
                <a:spcPct val="110000"/>
              </a:lnSpc>
              <a:spcBef>
                <a:spcPct val="0"/>
              </a:spcBef>
              <a:spcAft>
                <a:spcPct val="0"/>
              </a:spcAft>
              <a:buClrTx/>
              <a:buSzTx/>
              <a:buFontTx/>
              <a:buNone/>
              <a:tabLst/>
              <a:defRPr/>
            </a:pPr>
            <a:r>
              <a:rPr kumimoji="0" lang="de-DE" sz="2000" b="0" i="1" u="none" strike="noStrike" kern="1200" cap="none" spc="0" normalizeH="0" baseline="0" noProof="0" dirty="0" smtClean="0">
                <a:ln>
                  <a:noFill/>
                </a:ln>
                <a:solidFill>
                  <a:schemeClr val="tx1"/>
                </a:solidFill>
                <a:effectLst/>
                <a:uLnTx/>
                <a:uFillTx/>
                <a:latin typeface="Arial Narrow" pitchFamily="34" charset="0"/>
                <a:ea typeface="+mn-ea"/>
                <a:cs typeface="+mn-cs"/>
              </a:rPr>
              <a:t>Bonn, Germany</a:t>
            </a:r>
            <a:endParaRPr kumimoji="0" lang="de-DE" sz="2000" b="1" i="1" u="none" strike="noStrike" kern="1200" cap="none" spc="0" normalizeH="0" baseline="0" noProof="0" dirty="0" smtClean="0">
              <a:ln>
                <a:noFill/>
              </a:ln>
              <a:solidFill>
                <a:schemeClr val="tx1"/>
              </a:solidFill>
              <a:effectLst/>
              <a:uLnTx/>
              <a:uFillTx/>
              <a:latin typeface="Arial Narrow" pitchFamily="34" charset="0"/>
              <a:ea typeface="+mn-ea"/>
              <a:cs typeface="+mn-cs"/>
            </a:endParaRPr>
          </a:p>
          <a:p>
            <a:pPr marL="0" marR="0" lvl="0" indent="0" algn="r" defTabSz="979488" rtl="0" eaLnBrk="1" fontAlgn="base" latinLnBrk="0" hangingPunct="1">
              <a:lnSpc>
                <a:spcPct val="115000"/>
              </a:lnSpc>
              <a:spcBef>
                <a:spcPct val="0"/>
              </a:spcBef>
              <a:spcAft>
                <a:spcPct val="0"/>
              </a:spcAft>
              <a:buClrTx/>
              <a:buSzTx/>
              <a:buFontTx/>
              <a:buNone/>
              <a:tabLst/>
              <a:defRPr/>
            </a:pPr>
            <a:endParaRPr kumimoji="0" lang="de-DE" sz="1600" b="1" i="0" u="none" strike="noStrike" kern="1200" cap="none" spc="0" normalizeH="0" baseline="0" noProof="0" dirty="0">
              <a:ln>
                <a:noFill/>
              </a:ln>
              <a:solidFill>
                <a:schemeClr val="tx1"/>
              </a:solidFill>
              <a:effectLst/>
              <a:uLnTx/>
              <a:uFillTx/>
              <a:latin typeface="Arial Narrow" pitchFamily="34" charset="0"/>
              <a:ea typeface="+mn-ea"/>
              <a:cs typeface="+mn-cs"/>
            </a:endParaRPr>
          </a:p>
        </p:txBody>
      </p:sp>
      <p:pic>
        <p:nvPicPr>
          <p:cNvPr id="5" name="Picture 4"/>
          <p:cNvPicPr>
            <a:picLocks noChangeAspect="1" noChangeArrowheads="1"/>
          </p:cNvPicPr>
          <p:nvPr/>
        </p:nvPicPr>
        <p:blipFill>
          <a:blip r:embed="rId2" cstate="print"/>
          <a:srcRect/>
          <a:stretch>
            <a:fillRect/>
          </a:stretch>
        </p:blipFill>
        <p:spPr bwMode="auto">
          <a:xfrm>
            <a:off x="848544" y="4195564"/>
            <a:ext cx="2592387" cy="235426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Promotion </a:t>
            </a:r>
            <a:r>
              <a:rPr lang="de-DE" dirty="0" err="1" smtClean="0"/>
              <a:t>of</a:t>
            </a:r>
            <a:r>
              <a:rPr lang="de-DE" dirty="0" smtClean="0"/>
              <a:t> </a:t>
            </a:r>
            <a:r>
              <a:rPr lang="de-DE" dirty="0" err="1" smtClean="0"/>
              <a:t>the</a:t>
            </a:r>
            <a:r>
              <a:rPr lang="de-DE" dirty="0" smtClean="0"/>
              <a:t> CDM</a:t>
            </a:r>
            <a:endParaRPr lang="de-DE" dirty="0"/>
          </a:p>
        </p:txBody>
      </p:sp>
      <p:sp>
        <p:nvSpPr>
          <p:cNvPr id="3" name="Inhaltsplatzhalter 2"/>
          <p:cNvSpPr>
            <a:spLocks noGrp="1"/>
          </p:cNvSpPr>
          <p:nvPr>
            <p:ph idx="1"/>
          </p:nvPr>
        </p:nvSpPr>
        <p:spPr>
          <a:xfrm>
            <a:off x="416496" y="2139752"/>
            <a:ext cx="8915400" cy="2847900"/>
          </a:xfrm>
        </p:spPr>
        <p:txBody>
          <a:bodyPr/>
          <a:lstStyle/>
          <a:p>
            <a:r>
              <a:rPr lang="en-US" sz="2400" b="1" dirty="0" smtClean="0"/>
              <a:t>I</a:t>
            </a:r>
            <a:r>
              <a:rPr lang="en-US" sz="2400" dirty="0" smtClean="0"/>
              <a:t>ntroduction</a:t>
            </a:r>
          </a:p>
          <a:p>
            <a:endParaRPr lang="en-US" sz="2400" dirty="0" smtClean="0"/>
          </a:p>
          <a:p>
            <a:r>
              <a:rPr lang="en-US" sz="2400" dirty="0" smtClean="0"/>
              <a:t>Transparency from a DOE perspective </a:t>
            </a:r>
          </a:p>
          <a:p>
            <a:endParaRPr lang="en-US" sz="2400" dirty="0" smtClean="0"/>
          </a:p>
          <a:p>
            <a:r>
              <a:rPr lang="en-US" sz="2400" b="1" dirty="0" smtClean="0"/>
              <a:t>Further Promotion of the CDM</a:t>
            </a:r>
          </a:p>
          <a:p>
            <a:pPr>
              <a:buNone/>
            </a:pPr>
            <a:endParaRPr lang="en-US" sz="2400" dirty="0" smtClean="0"/>
          </a:p>
          <a:p>
            <a:endParaRPr lang="de-DE" dirty="0"/>
          </a:p>
        </p:txBody>
      </p:sp>
      <p:sp>
        <p:nvSpPr>
          <p:cNvPr id="4" name="Datumsplatzhalter 3"/>
          <p:cNvSpPr>
            <a:spLocks noGrp="1"/>
          </p:cNvSpPr>
          <p:nvPr>
            <p:ph type="dt" sz="half" idx="10"/>
          </p:nvPr>
        </p:nvSpPr>
        <p:spPr/>
        <p:txBody>
          <a:bodyPr/>
          <a:lstStyle/>
          <a:p>
            <a:r>
              <a:rPr lang="de-DE" dirty="0" smtClean="0"/>
              <a:t>13.03.2011</a:t>
            </a:r>
            <a:endParaRPr lang="de-DE" dirty="0"/>
          </a:p>
        </p:txBody>
      </p:sp>
      <p:sp>
        <p:nvSpPr>
          <p:cNvPr id="5" name="Fußzeilenplatzhalter 4"/>
          <p:cNvSpPr>
            <a:spLocks noGrp="1"/>
          </p:cNvSpPr>
          <p:nvPr>
            <p:ph type="ftr" sz="quarter" idx="11"/>
          </p:nvPr>
        </p:nvSpPr>
        <p:spPr/>
        <p:txBody>
          <a:bodyPr/>
          <a:lstStyle/>
          <a:p>
            <a:r>
              <a:rPr lang="de-DE" dirty="0" smtClean="0"/>
              <a:t>7th CDM Joint </a:t>
            </a:r>
            <a:r>
              <a:rPr lang="de-DE" dirty="0" err="1" smtClean="0"/>
              <a:t>Coordination</a:t>
            </a:r>
            <a:r>
              <a:rPr lang="de-DE" dirty="0" smtClean="0"/>
              <a:t> Workshop, Kleiser, Thomas</a:t>
            </a:r>
            <a:endParaRPr lang="de-DE" dirty="0"/>
          </a:p>
        </p:txBody>
      </p:sp>
      <p:sp>
        <p:nvSpPr>
          <p:cNvPr id="6" name="Foliennummernplatzhalter 5"/>
          <p:cNvSpPr>
            <a:spLocks noGrp="1"/>
          </p:cNvSpPr>
          <p:nvPr>
            <p:ph type="sldNum" sz="quarter" idx="12"/>
          </p:nvPr>
        </p:nvSpPr>
        <p:spPr/>
        <p:txBody>
          <a:bodyPr/>
          <a:lstStyle/>
          <a:p>
            <a:fld id="{53EDDA6A-418C-47C9-860D-E9F904C35A1A}" type="slidenum">
              <a:rPr lang="de-DE" smtClean="0"/>
              <a:pPr/>
              <a:t>10</a:t>
            </a:fld>
            <a:endParaRPr lang="de-DE"/>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Promotion </a:t>
            </a:r>
            <a:r>
              <a:rPr lang="de-DE" dirty="0" err="1" smtClean="0"/>
              <a:t>of</a:t>
            </a:r>
            <a:r>
              <a:rPr lang="de-DE" dirty="0" smtClean="0"/>
              <a:t> </a:t>
            </a:r>
            <a:r>
              <a:rPr lang="de-DE" dirty="0" err="1" smtClean="0"/>
              <a:t>the</a:t>
            </a:r>
            <a:r>
              <a:rPr lang="de-DE" dirty="0" smtClean="0"/>
              <a:t> CDM</a:t>
            </a:r>
            <a:endParaRPr lang="de-DE" dirty="0"/>
          </a:p>
        </p:txBody>
      </p:sp>
      <p:sp>
        <p:nvSpPr>
          <p:cNvPr id="3" name="Inhaltsplatzhalter 2"/>
          <p:cNvSpPr>
            <a:spLocks noGrp="1"/>
          </p:cNvSpPr>
          <p:nvPr>
            <p:ph idx="1"/>
          </p:nvPr>
        </p:nvSpPr>
        <p:spPr>
          <a:xfrm>
            <a:off x="416496" y="1459260"/>
            <a:ext cx="8915400" cy="3528392"/>
          </a:xfrm>
        </p:spPr>
        <p:txBody>
          <a:bodyPr/>
          <a:lstStyle/>
          <a:p>
            <a:pPr>
              <a:buNone/>
            </a:pPr>
            <a:r>
              <a:rPr lang="en-US" sz="2800" b="1" dirty="0" smtClean="0"/>
              <a:t>Uniqueness of CDM:</a:t>
            </a:r>
          </a:p>
          <a:p>
            <a:pPr>
              <a:buNone/>
            </a:pPr>
            <a:endParaRPr lang="en-US" sz="2400" dirty="0" smtClean="0"/>
          </a:p>
          <a:p>
            <a:r>
              <a:rPr lang="en-US" sz="2400" dirty="0" smtClean="0"/>
              <a:t>Global System – same rules, world wide accepted</a:t>
            </a:r>
          </a:p>
          <a:p>
            <a:r>
              <a:rPr lang="en-US" sz="2400" dirty="0" smtClean="0"/>
              <a:t>Marked-based</a:t>
            </a:r>
          </a:p>
          <a:p>
            <a:r>
              <a:rPr lang="en-US" sz="2400" dirty="0" smtClean="0"/>
              <a:t>Transparent</a:t>
            </a:r>
          </a:p>
          <a:p>
            <a:r>
              <a:rPr lang="en-US" sz="2400" dirty="0" smtClean="0"/>
              <a:t>Stakeholder Process on a global scale</a:t>
            </a:r>
          </a:p>
          <a:p>
            <a:r>
              <a:rPr lang="en-US" sz="2400" dirty="0" smtClean="0"/>
              <a:t>Technology Transfer</a:t>
            </a:r>
          </a:p>
          <a:p>
            <a:r>
              <a:rPr lang="en-US" sz="2400" dirty="0" smtClean="0"/>
              <a:t>Contribution to Sustainability</a:t>
            </a:r>
          </a:p>
          <a:p>
            <a:pPr>
              <a:buNone/>
            </a:pPr>
            <a:endParaRPr lang="en-US" sz="2400" dirty="0" smtClean="0"/>
          </a:p>
          <a:p>
            <a:pPr>
              <a:buNone/>
            </a:pPr>
            <a:r>
              <a:rPr lang="en-US" sz="2400" dirty="0" smtClean="0"/>
              <a:t>Model for comparable systems?</a:t>
            </a:r>
          </a:p>
          <a:p>
            <a:pPr>
              <a:buNone/>
            </a:pPr>
            <a:r>
              <a:rPr lang="en-US" sz="2400" dirty="0" smtClean="0"/>
              <a:t> -  Biodiversity, water etc.</a:t>
            </a:r>
          </a:p>
          <a:p>
            <a:endParaRPr lang="de-DE" dirty="0"/>
          </a:p>
        </p:txBody>
      </p:sp>
      <p:sp>
        <p:nvSpPr>
          <p:cNvPr id="4" name="Datumsplatzhalter 3"/>
          <p:cNvSpPr>
            <a:spLocks noGrp="1"/>
          </p:cNvSpPr>
          <p:nvPr>
            <p:ph type="dt" sz="half" idx="10"/>
          </p:nvPr>
        </p:nvSpPr>
        <p:spPr/>
        <p:txBody>
          <a:bodyPr/>
          <a:lstStyle/>
          <a:p>
            <a:r>
              <a:rPr lang="de-DE" dirty="0" smtClean="0"/>
              <a:t>13.03.2011</a:t>
            </a:r>
            <a:endParaRPr lang="de-DE" dirty="0"/>
          </a:p>
        </p:txBody>
      </p:sp>
      <p:sp>
        <p:nvSpPr>
          <p:cNvPr id="5" name="Fußzeilenplatzhalter 4"/>
          <p:cNvSpPr>
            <a:spLocks noGrp="1"/>
          </p:cNvSpPr>
          <p:nvPr>
            <p:ph type="ftr" sz="quarter" idx="11"/>
          </p:nvPr>
        </p:nvSpPr>
        <p:spPr/>
        <p:txBody>
          <a:bodyPr/>
          <a:lstStyle/>
          <a:p>
            <a:r>
              <a:rPr lang="de-DE" dirty="0" smtClean="0"/>
              <a:t>7th CDM Joint </a:t>
            </a:r>
            <a:r>
              <a:rPr lang="de-DE" dirty="0" err="1" smtClean="0"/>
              <a:t>Coordination</a:t>
            </a:r>
            <a:r>
              <a:rPr lang="de-DE" dirty="0" smtClean="0"/>
              <a:t> Workshop, Kleiser, Thomas</a:t>
            </a:r>
            <a:endParaRPr lang="de-DE" dirty="0"/>
          </a:p>
        </p:txBody>
      </p:sp>
      <p:sp>
        <p:nvSpPr>
          <p:cNvPr id="6" name="Foliennummernplatzhalter 5"/>
          <p:cNvSpPr>
            <a:spLocks noGrp="1"/>
          </p:cNvSpPr>
          <p:nvPr>
            <p:ph type="sldNum" sz="quarter" idx="12"/>
          </p:nvPr>
        </p:nvSpPr>
        <p:spPr/>
        <p:txBody>
          <a:bodyPr/>
          <a:lstStyle/>
          <a:p>
            <a:fld id="{53EDDA6A-418C-47C9-860D-E9F904C35A1A}" type="slidenum">
              <a:rPr lang="de-DE" smtClean="0"/>
              <a:pPr/>
              <a:t>11</a:t>
            </a:fld>
            <a:endParaRPr lang="de-DE"/>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Conclusions</a:t>
            </a:r>
            <a:endParaRPr lang="en-GB" dirty="0"/>
          </a:p>
        </p:txBody>
      </p:sp>
      <p:sp>
        <p:nvSpPr>
          <p:cNvPr id="3" name="Inhaltsplatzhalter 2"/>
          <p:cNvSpPr>
            <a:spLocks noGrp="1"/>
          </p:cNvSpPr>
          <p:nvPr>
            <p:ph idx="1"/>
          </p:nvPr>
        </p:nvSpPr>
        <p:spPr/>
        <p:txBody>
          <a:bodyPr/>
          <a:lstStyle/>
          <a:p>
            <a:endParaRPr lang="de-DE" dirty="0" smtClean="0"/>
          </a:p>
          <a:p>
            <a:r>
              <a:rPr lang="en-US" dirty="0" smtClean="0"/>
              <a:t>There is always a place for improvement;</a:t>
            </a:r>
          </a:p>
          <a:p>
            <a:endParaRPr lang="en-US" dirty="0" smtClean="0"/>
          </a:p>
          <a:p>
            <a:r>
              <a:rPr lang="en-US" dirty="0" smtClean="0"/>
              <a:t>Commendable Progress in the past two years</a:t>
            </a:r>
          </a:p>
          <a:p>
            <a:endParaRPr lang="en-US" dirty="0" smtClean="0"/>
          </a:p>
          <a:p>
            <a:r>
              <a:rPr lang="en-US" dirty="0" smtClean="0"/>
              <a:t>Main goal should be to reduce complexity of the process/</a:t>
            </a:r>
            <a:r>
              <a:rPr lang="en-US" dirty="0" err="1" smtClean="0"/>
              <a:t>es</a:t>
            </a:r>
            <a:r>
              <a:rPr lang="en-US" dirty="0" smtClean="0"/>
              <a:t> and reduce lead times </a:t>
            </a:r>
          </a:p>
          <a:p>
            <a:endParaRPr lang="en-US" dirty="0" smtClean="0"/>
          </a:p>
          <a:p>
            <a:pPr>
              <a:buNone/>
            </a:pPr>
            <a:r>
              <a:rPr lang="en-US" dirty="0" smtClean="0"/>
              <a:t>Future of CDM depends on success in the next year!</a:t>
            </a:r>
          </a:p>
        </p:txBody>
      </p:sp>
      <p:sp>
        <p:nvSpPr>
          <p:cNvPr id="4" name="Datumsplatzhalter 3"/>
          <p:cNvSpPr>
            <a:spLocks noGrp="1"/>
          </p:cNvSpPr>
          <p:nvPr>
            <p:ph type="dt" sz="half" idx="10"/>
          </p:nvPr>
        </p:nvSpPr>
        <p:spPr/>
        <p:txBody>
          <a:bodyPr/>
          <a:lstStyle/>
          <a:p>
            <a:r>
              <a:rPr lang="de-DE" dirty="0" smtClean="0"/>
              <a:t>12.03.2011</a:t>
            </a:r>
            <a:endParaRPr lang="de-DE" dirty="0"/>
          </a:p>
        </p:txBody>
      </p:sp>
      <p:sp>
        <p:nvSpPr>
          <p:cNvPr id="5" name="Fußzeilenplatzhalter 4"/>
          <p:cNvSpPr>
            <a:spLocks noGrp="1"/>
          </p:cNvSpPr>
          <p:nvPr>
            <p:ph type="ftr" sz="quarter" idx="11"/>
          </p:nvPr>
        </p:nvSpPr>
        <p:spPr/>
        <p:txBody>
          <a:bodyPr/>
          <a:lstStyle/>
          <a:p>
            <a:r>
              <a:rPr lang="de-DE" dirty="0" smtClean="0"/>
              <a:t>7th CDM Joint </a:t>
            </a:r>
            <a:r>
              <a:rPr lang="de-DE" dirty="0" err="1" smtClean="0"/>
              <a:t>Coordination</a:t>
            </a:r>
            <a:r>
              <a:rPr lang="de-DE" dirty="0" smtClean="0"/>
              <a:t> </a:t>
            </a:r>
            <a:r>
              <a:rPr lang="de-DE" dirty="0" err="1" smtClean="0"/>
              <a:t>Workshop_Tolcach</a:t>
            </a:r>
            <a:r>
              <a:rPr lang="de-DE" dirty="0" smtClean="0"/>
              <a:t>, Eric</a:t>
            </a:r>
            <a:endParaRPr lang="de-DE" dirty="0"/>
          </a:p>
        </p:txBody>
      </p:sp>
      <p:sp>
        <p:nvSpPr>
          <p:cNvPr id="6" name="Foliennummernplatzhalter 5"/>
          <p:cNvSpPr>
            <a:spLocks noGrp="1"/>
          </p:cNvSpPr>
          <p:nvPr>
            <p:ph type="sldNum" sz="quarter" idx="12"/>
          </p:nvPr>
        </p:nvSpPr>
        <p:spPr/>
        <p:txBody>
          <a:bodyPr/>
          <a:lstStyle/>
          <a:p>
            <a:fld id="{53EDDA6A-418C-47C9-860D-E9F904C35A1A}" type="slidenum">
              <a:rPr lang="de-DE" smtClean="0"/>
              <a:pPr/>
              <a:t>12</a:t>
            </a:fld>
            <a:endParaRPr lang="de-DE"/>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lum contrast="-22000"/>
          </a:blip>
          <a:srcRect/>
          <a:stretch>
            <a:fillRect/>
          </a:stretch>
        </p:blipFill>
        <p:spPr bwMode="auto">
          <a:xfrm>
            <a:off x="488505" y="955204"/>
            <a:ext cx="7898516" cy="5713543"/>
          </a:xfrm>
          <a:prstGeom prst="rect">
            <a:avLst/>
          </a:prstGeom>
          <a:noFill/>
          <a:ln w="12700">
            <a:noFill/>
            <a:miter lim="800000"/>
            <a:headEnd type="none" w="sm" len="sm"/>
            <a:tailEnd type="none" w="sm" len="sm"/>
          </a:ln>
          <a:effectLst/>
        </p:spPr>
      </p:pic>
      <p:sp>
        <p:nvSpPr>
          <p:cNvPr id="2" name="Titel 1"/>
          <p:cNvSpPr>
            <a:spLocks noGrp="1"/>
          </p:cNvSpPr>
          <p:nvPr>
            <p:ph type="title"/>
          </p:nvPr>
        </p:nvSpPr>
        <p:spPr/>
        <p:txBody>
          <a:bodyPr/>
          <a:lstStyle/>
          <a:p>
            <a:r>
              <a:rPr lang="de-DE" dirty="0" err="1" smtClean="0"/>
              <a:t>Thanks</a:t>
            </a:r>
            <a:r>
              <a:rPr lang="de-DE" dirty="0" smtClean="0"/>
              <a:t>!</a:t>
            </a:r>
            <a:endParaRPr lang="de-DE" dirty="0"/>
          </a:p>
        </p:txBody>
      </p:sp>
      <p:sp>
        <p:nvSpPr>
          <p:cNvPr id="3" name="Inhaltsplatzhalter 2"/>
          <p:cNvSpPr>
            <a:spLocks noGrp="1"/>
          </p:cNvSpPr>
          <p:nvPr>
            <p:ph idx="1"/>
          </p:nvPr>
        </p:nvSpPr>
        <p:spPr>
          <a:xfrm>
            <a:off x="2648744" y="1027212"/>
            <a:ext cx="5544616" cy="2088232"/>
          </a:xfrm>
        </p:spPr>
        <p:txBody>
          <a:bodyPr/>
          <a:lstStyle/>
          <a:p>
            <a:pPr>
              <a:buNone/>
            </a:pPr>
            <a:r>
              <a:rPr lang="en-US" sz="1800" dirty="0" smtClean="0">
                <a:solidFill>
                  <a:schemeClr val="bg1"/>
                </a:solidFill>
              </a:rPr>
              <a:t>Thank you very much for your attention!</a:t>
            </a:r>
          </a:p>
          <a:p>
            <a:pPr>
              <a:buNone/>
            </a:pPr>
            <a:r>
              <a:rPr lang="en-US" sz="1800" dirty="0" smtClean="0">
                <a:solidFill>
                  <a:schemeClr val="bg1"/>
                </a:solidFill>
              </a:rPr>
              <a:t> Thomas Kleiser</a:t>
            </a:r>
          </a:p>
          <a:p>
            <a:pPr>
              <a:buNone/>
            </a:pPr>
            <a:r>
              <a:rPr lang="en-US" sz="1800" dirty="0" smtClean="0">
                <a:solidFill>
                  <a:schemeClr val="bg1"/>
                </a:solidFill>
              </a:rPr>
              <a:t>TÜV SÜD </a:t>
            </a:r>
            <a:r>
              <a:rPr lang="en-US" sz="1800" dirty="0" err="1" smtClean="0">
                <a:solidFill>
                  <a:schemeClr val="bg1"/>
                </a:solidFill>
              </a:rPr>
              <a:t>Industrie</a:t>
            </a:r>
            <a:r>
              <a:rPr lang="en-US" sz="1800" dirty="0" smtClean="0">
                <a:solidFill>
                  <a:schemeClr val="bg1"/>
                </a:solidFill>
              </a:rPr>
              <a:t> Service GmbH</a:t>
            </a:r>
          </a:p>
          <a:p>
            <a:pPr>
              <a:buNone/>
            </a:pPr>
            <a:r>
              <a:rPr lang="en-US" sz="1800" dirty="0" smtClean="0">
                <a:solidFill>
                  <a:schemeClr val="bg1"/>
                </a:solidFill>
              </a:rPr>
              <a:t>Carbon Management Service</a:t>
            </a:r>
          </a:p>
          <a:p>
            <a:pPr>
              <a:buNone/>
            </a:pPr>
            <a:r>
              <a:rPr lang="en-US" sz="1800" dirty="0" smtClean="0">
                <a:solidFill>
                  <a:schemeClr val="bg1"/>
                </a:solidFill>
              </a:rPr>
              <a:t>thomas.kleiser@tuev-sued.de</a:t>
            </a:r>
            <a:endParaRPr lang="de-DE" sz="1800" dirty="0">
              <a:solidFill>
                <a:schemeClr val="bg1"/>
              </a:solidFill>
            </a:endParaRPr>
          </a:p>
        </p:txBody>
      </p:sp>
      <p:sp>
        <p:nvSpPr>
          <p:cNvPr id="4" name="Datumsplatzhalter 3"/>
          <p:cNvSpPr>
            <a:spLocks noGrp="1"/>
          </p:cNvSpPr>
          <p:nvPr>
            <p:ph type="dt" sz="half" idx="10"/>
          </p:nvPr>
        </p:nvSpPr>
        <p:spPr/>
        <p:txBody>
          <a:bodyPr/>
          <a:lstStyle/>
          <a:p>
            <a:r>
              <a:rPr lang="de-DE" dirty="0" smtClean="0"/>
              <a:t>12.03.2011</a:t>
            </a:r>
            <a:endParaRPr lang="de-DE" dirty="0"/>
          </a:p>
        </p:txBody>
      </p:sp>
      <p:sp>
        <p:nvSpPr>
          <p:cNvPr id="6" name="Foliennummernplatzhalter 5"/>
          <p:cNvSpPr>
            <a:spLocks noGrp="1"/>
          </p:cNvSpPr>
          <p:nvPr>
            <p:ph type="sldNum" sz="quarter" idx="12"/>
          </p:nvPr>
        </p:nvSpPr>
        <p:spPr/>
        <p:txBody>
          <a:bodyPr/>
          <a:lstStyle/>
          <a:p>
            <a:fld id="{53EDDA6A-418C-47C9-860D-E9F904C35A1A}" type="slidenum">
              <a:rPr lang="de-DE" smtClean="0"/>
              <a:pPr/>
              <a:t>13</a:t>
            </a:fld>
            <a:endParaRPr lang="de-DE"/>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Overview</a:t>
            </a:r>
            <a:endParaRPr lang="de-DE" dirty="0"/>
          </a:p>
        </p:txBody>
      </p:sp>
      <p:sp>
        <p:nvSpPr>
          <p:cNvPr id="3" name="Inhaltsplatzhalter 2"/>
          <p:cNvSpPr>
            <a:spLocks noGrp="1"/>
          </p:cNvSpPr>
          <p:nvPr>
            <p:ph idx="1"/>
          </p:nvPr>
        </p:nvSpPr>
        <p:spPr>
          <a:xfrm>
            <a:off x="416496" y="2179340"/>
            <a:ext cx="8915400" cy="2847900"/>
          </a:xfrm>
        </p:spPr>
        <p:txBody>
          <a:bodyPr/>
          <a:lstStyle/>
          <a:p>
            <a:r>
              <a:rPr lang="en-US" sz="2400" dirty="0" smtClean="0"/>
              <a:t>Introduction</a:t>
            </a:r>
          </a:p>
          <a:p>
            <a:endParaRPr lang="en-US" sz="2400" dirty="0" smtClean="0"/>
          </a:p>
          <a:p>
            <a:r>
              <a:rPr lang="en-US" sz="2400" dirty="0" smtClean="0"/>
              <a:t>Transparency from a DOE perspective </a:t>
            </a:r>
          </a:p>
          <a:p>
            <a:endParaRPr lang="en-US" sz="2400" dirty="0" smtClean="0"/>
          </a:p>
          <a:p>
            <a:r>
              <a:rPr lang="en-US" sz="2400" dirty="0" smtClean="0"/>
              <a:t>Further Promotion of the CDM</a:t>
            </a:r>
          </a:p>
          <a:p>
            <a:pPr>
              <a:buNone/>
            </a:pPr>
            <a:endParaRPr lang="de-DE" dirty="0"/>
          </a:p>
        </p:txBody>
      </p:sp>
      <p:sp>
        <p:nvSpPr>
          <p:cNvPr id="4" name="Datumsplatzhalter 3"/>
          <p:cNvSpPr>
            <a:spLocks noGrp="1"/>
          </p:cNvSpPr>
          <p:nvPr>
            <p:ph type="dt" sz="half" idx="10"/>
          </p:nvPr>
        </p:nvSpPr>
        <p:spPr/>
        <p:txBody>
          <a:bodyPr/>
          <a:lstStyle/>
          <a:p>
            <a:r>
              <a:rPr lang="de-DE" dirty="0" smtClean="0"/>
              <a:t>13.03.2011</a:t>
            </a:r>
            <a:endParaRPr lang="de-DE" dirty="0"/>
          </a:p>
        </p:txBody>
      </p:sp>
      <p:sp>
        <p:nvSpPr>
          <p:cNvPr id="5" name="Fußzeilenplatzhalter 4"/>
          <p:cNvSpPr>
            <a:spLocks noGrp="1"/>
          </p:cNvSpPr>
          <p:nvPr>
            <p:ph type="ftr" sz="quarter" idx="11"/>
          </p:nvPr>
        </p:nvSpPr>
        <p:spPr/>
        <p:txBody>
          <a:bodyPr/>
          <a:lstStyle/>
          <a:p>
            <a:r>
              <a:rPr lang="de-DE" dirty="0" smtClean="0"/>
              <a:t>7th CDM Joint  </a:t>
            </a:r>
            <a:r>
              <a:rPr lang="de-DE" dirty="0" err="1" smtClean="0"/>
              <a:t>Coordination</a:t>
            </a:r>
            <a:r>
              <a:rPr lang="de-DE" dirty="0" smtClean="0"/>
              <a:t> Workshop, Kleiser, Thomas</a:t>
            </a:r>
            <a:endParaRPr lang="de-DE" dirty="0"/>
          </a:p>
        </p:txBody>
      </p:sp>
      <p:sp>
        <p:nvSpPr>
          <p:cNvPr id="6" name="Foliennummernplatzhalter 5"/>
          <p:cNvSpPr>
            <a:spLocks noGrp="1"/>
          </p:cNvSpPr>
          <p:nvPr>
            <p:ph type="sldNum" sz="quarter" idx="12"/>
          </p:nvPr>
        </p:nvSpPr>
        <p:spPr/>
        <p:txBody>
          <a:bodyPr/>
          <a:lstStyle/>
          <a:p>
            <a:fld id="{53EDDA6A-418C-47C9-860D-E9F904C35A1A}" type="slidenum">
              <a:rPr lang="de-DE" smtClean="0"/>
              <a:pPr/>
              <a:t>2</a:t>
            </a:fld>
            <a:endParaRPr lang="de-D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Introduction</a:t>
            </a:r>
            <a:endParaRPr lang="de-DE" dirty="0"/>
          </a:p>
        </p:txBody>
      </p:sp>
      <p:sp>
        <p:nvSpPr>
          <p:cNvPr id="3" name="Inhaltsplatzhalter 2"/>
          <p:cNvSpPr>
            <a:spLocks noGrp="1"/>
          </p:cNvSpPr>
          <p:nvPr>
            <p:ph idx="1"/>
          </p:nvPr>
        </p:nvSpPr>
        <p:spPr>
          <a:xfrm>
            <a:off x="416496" y="2179340"/>
            <a:ext cx="8915400" cy="2847900"/>
          </a:xfrm>
        </p:spPr>
        <p:txBody>
          <a:bodyPr/>
          <a:lstStyle/>
          <a:p>
            <a:r>
              <a:rPr lang="en-US" sz="2400" b="1" dirty="0" smtClean="0"/>
              <a:t>Introduction</a:t>
            </a:r>
          </a:p>
          <a:p>
            <a:endParaRPr lang="en-US" sz="2400" dirty="0" smtClean="0"/>
          </a:p>
          <a:p>
            <a:r>
              <a:rPr lang="en-US" sz="2400" dirty="0" smtClean="0"/>
              <a:t>Transparency from a DOE perspective </a:t>
            </a:r>
          </a:p>
          <a:p>
            <a:endParaRPr lang="en-US" sz="2400" dirty="0" smtClean="0"/>
          </a:p>
          <a:p>
            <a:r>
              <a:rPr lang="en-US" sz="2400" dirty="0" smtClean="0"/>
              <a:t>Further Promotion of the CDM</a:t>
            </a:r>
          </a:p>
          <a:p>
            <a:pPr>
              <a:buNone/>
            </a:pPr>
            <a:endParaRPr lang="de-DE" dirty="0"/>
          </a:p>
        </p:txBody>
      </p:sp>
      <p:sp>
        <p:nvSpPr>
          <p:cNvPr id="4" name="Datumsplatzhalter 3"/>
          <p:cNvSpPr>
            <a:spLocks noGrp="1"/>
          </p:cNvSpPr>
          <p:nvPr>
            <p:ph type="dt" sz="half" idx="10"/>
          </p:nvPr>
        </p:nvSpPr>
        <p:spPr/>
        <p:txBody>
          <a:bodyPr/>
          <a:lstStyle/>
          <a:p>
            <a:r>
              <a:rPr lang="de-DE" dirty="0" smtClean="0"/>
              <a:t>13.03.2011</a:t>
            </a:r>
            <a:endParaRPr lang="de-DE" dirty="0"/>
          </a:p>
        </p:txBody>
      </p:sp>
      <p:sp>
        <p:nvSpPr>
          <p:cNvPr id="5" name="Fußzeilenplatzhalter 4"/>
          <p:cNvSpPr>
            <a:spLocks noGrp="1"/>
          </p:cNvSpPr>
          <p:nvPr>
            <p:ph type="ftr" sz="quarter" idx="11"/>
          </p:nvPr>
        </p:nvSpPr>
        <p:spPr/>
        <p:txBody>
          <a:bodyPr/>
          <a:lstStyle/>
          <a:p>
            <a:r>
              <a:rPr lang="de-DE" dirty="0" smtClean="0"/>
              <a:t>7th CDM Joint </a:t>
            </a:r>
            <a:r>
              <a:rPr lang="de-DE" dirty="0" err="1" smtClean="0"/>
              <a:t>Coordination</a:t>
            </a:r>
            <a:r>
              <a:rPr lang="de-DE" dirty="0" smtClean="0"/>
              <a:t> Workshop, Kleiser, Thomas</a:t>
            </a:r>
            <a:endParaRPr lang="de-DE" dirty="0"/>
          </a:p>
        </p:txBody>
      </p:sp>
      <p:sp>
        <p:nvSpPr>
          <p:cNvPr id="6" name="Foliennummernplatzhalter 5"/>
          <p:cNvSpPr>
            <a:spLocks noGrp="1"/>
          </p:cNvSpPr>
          <p:nvPr>
            <p:ph type="sldNum" sz="quarter" idx="12"/>
          </p:nvPr>
        </p:nvSpPr>
        <p:spPr/>
        <p:txBody>
          <a:bodyPr/>
          <a:lstStyle/>
          <a:p>
            <a:fld id="{53EDDA6A-418C-47C9-860D-E9F904C35A1A}" type="slidenum">
              <a:rPr lang="de-DE" smtClean="0"/>
              <a:pPr/>
              <a:t>3</a:t>
            </a:fld>
            <a:endParaRPr lang="de-D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Definition</a:t>
            </a:r>
            <a:endParaRPr lang="de-DE" dirty="0"/>
          </a:p>
        </p:txBody>
      </p:sp>
      <p:sp>
        <p:nvSpPr>
          <p:cNvPr id="3" name="Inhaltsplatzhalter 2"/>
          <p:cNvSpPr>
            <a:spLocks noGrp="1"/>
          </p:cNvSpPr>
          <p:nvPr>
            <p:ph idx="1"/>
          </p:nvPr>
        </p:nvSpPr>
        <p:spPr>
          <a:xfrm>
            <a:off x="609600" y="1315244"/>
            <a:ext cx="8915400" cy="5174456"/>
          </a:xfrm>
        </p:spPr>
        <p:txBody>
          <a:bodyPr/>
          <a:lstStyle/>
          <a:p>
            <a:pPr>
              <a:buNone/>
            </a:pPr>
            <a:r>
              <a:rPr lang="en-US" sz="3600" b="1" dirty="0" smtClean="0"/>
              <a:t>Definition</a:t>
            </a:r>
          </a:p>
          <a:p>
            <a:r>
              <a:rPr lang="en-US" sz="2800" b="1" i="1" dirty="0" smtClean="0"/>
              <a:t>Transparency </a:t>
            </a:r>
            <a:r>
              <a:rPr lang="en-US" dirty="0" smtClean="0"/>
              <a:t/>
            </a:r>
            <a:br>
              <a:rPr lang="en-US" dirty="0" smtClean="0"/>
            </a:br>
            <a:r>
              <a:rPr lang="en-US" sz="2000" dirty="0" smtClean="0"/>
              <a:t>Transparency is the final outcome of a set of actions, procedures and methods that make a decision making process, all its steps and elements and the final result visible, (easy) understandable and retraceable for everyone interested, from the initiation stage until the last point. This requires generally accepted and accessible guidelines, rules and regulations, a clear, observable and universally valid structure  of the process, permanent access to all information needed during the process as well as the proper documentation and publication of the final decision and the reasons behind. Transparency requires that there are no hidden agendas or conditions in the process and that the process runs neutral, independent, free of particular interests and influence from the outside.</a:t>
            </a:r>
            <a:endParaRPr lang="en-US" sz="2000" dirty="0" smtClean="0">
              <a:solidFill>
                <a:srgbClr val="FF0000"/>
              </a:solidFill>
            </a:endParaRPr>
          </a:p>
        </p:txBody>
      </p:sp>
      <p:sp>
        <p:nvSpPr>
          <p:cNvPr id="4" name="Datumsplatzhalter 3"/>
          <p:cNvSpPr>
            <a:spLocks noGrp="1"/>
          </p:cNvSpPr>
          <p:nvPr>
            <p:ph type="dt" sz="half" idx="10"/>
          </p:nvPr>
        </p:nvSpPr>
        <p:spPr/>
        <p:txBody>
          <a:bodyPr/>
          <a:lstStyle/>
          <a:p>
            <a:r>
              <a:rPr lang="de-DE" dirty="0" smtClean="0"/>
              <a:t>13.03.2011</a:t>
            </a:r>
            <a:endParaRPr lang="de-DE" dirty="0"/>
          </a:p>
        </p:txBody>
      </p:sp>
      <p:sp>
        <p:nvSpPr>
          <p:cNvPr id="5" name="Fußzeilenplatzhalter 4"/>
          <p:cNvSpPr>
            <a:spLocks noGrp="1"/>
          </p:cNvSpPr>
          <p:nvPr>
            <p:ph type="ftr" sz="quarter" idx="11"/>
          </p:nvPr>
        </p:nvSpPr>
        <p:spPr>
          <a:xfrm>
            <a:off x="3655640" y="6858000"/>
            <a:ext cx="5257800" cy="215900"/>
          </a:xfrm>
        </p:spPr>
        <p:txBody>
          <a:bodyPr/>
          <a:lstStyle/>
          <a:p>
            <a:r>
              <a:rPr lang="de-DE" dirty="0" smtClean="0"/>
              <a:t>7th CDM Joint </a:t>
            </a:r>
            <a:r>
              <a:rPr lang="de-DE" dirty="0" err="1" smtClean="0"/>
              <a:t>Coordination</a:t>
            </a:r>
            <a:r>
              <a:rPr lang="de-DE" dirty="0" smtClean="0"/>
              <a:t> Workshop, Kleiser, Thomas</a:t>
            </a:r>
            <a:endParaRPr lang="de-DE" dirty="0"/>
          </a:p>
        </p:txBody>
      </p:sp>
      <p:sp>
        <p:nvSpPr>
          <p:cNvPr id="6" name="Foliennummernplatzhalter 5"/>
          <p:cNvSpPr>
            <a:spLocks noGrp="1"/>
          </p:cNvSpPr>
          <p:nvPr>
            <p:ph type="sldNum" sz="quarter" idx="12"/>
          </p:nvPr>
        </p:nvSpPr>
        <p:spPr/>
        <p:txBody>
          <a:bodyPr/>
          <a:lstStyle/>
          <a:p>
            <a:fld id="{53EDDA6A-418C-47C9-860D-E9F904C35A1A}" type="slidenum">
              <a:rPr lang="de-DE" smtClean="0"/>
              <a:pPr/>
              <a:t>4</a:t>
            </a:fld>
            <a:endParaRPr lang="de-D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Transparency from a DOE perspective </a:t>
            </a:r>
          </a:p>
        </p:txBody>
      </p:sp>
      <p:sp>
        <p:nvSpPr>
          <p:cNvPr id="3" name="Inhaltsplatzhalter 2"/>
          <p:cNvSpPr>
            <a:spLocks noGrp="1"/>
          </p:cNvSpPr>
          <p:nvPr>
            <p:ph idx="1"/>
          </p:nvPr>
        </p:nvSpPr>
        <p:spPr>
          <a:xfrm>
            <a:off x="416496" y="2139752"/>
            <a:ext cx="8915400" cy="2847900"/>
          </a:xfrm>
        </p:spPr>
        <p:txBody>
          <a:bodyPr/>
          <a:lstStyle/>
          <a:p>
            <a:r>
              <a:rPr lang="en-US" sz="2400" dirty="0" smtClean="0"/>
              <a:t>Introduction</a:t>
            </a:r>
          </a:p>
          <a:p>
            <a:endParaRPr lang="en-US" sz="2400" dirty="0" smtClean="0"/>
          </a:p>
          <a:p>
            <a:r>
              <a:rPr lang="en-US" sz="2400" b="1" dirty="0" smtClean="0"/>
              <a:t>Transparency from a DOE perspective </a:t>
            </a:r>
          </a:p>
          <a:p>
            <a:endParaRPr lang="en-US" sz="2400" dirty="0" smtClean="0"/>
          </a:p>
          <a:p>
            <a:r>
              <a:rPr lang="en-US" sz="2400" dirty="0" smtClean="0"/>
              <a:t>Further Promotion of the CDM</a:t>
            </a:r>
          </a:p>
          <a:p>
            <a:pPr>
              <a:buNone/>
            </a:pPr>
            <a:endParaRPr lang="en-US" sz="2400" dirty="0" smtClean="0"/>
          </a:p>
          <a:p>
            <a:endParaRPr lang="de-DE" dirty="0"/>
          </a:p>
        </p:txBody>
      </p:sp>
      <p:sp>
        <p:nvSpPr>
          <p:cNvPr id="4" name="Datumsplatzhalter 3"/>
          <p:cNvSpPr>
            <a:spLocks noGrp="1"/>
          </p:cNvSpPr>
          <p:nvPr>
            <p:ph type="dt" sz="half" idx="10"/>
          </p:nvPr>
        </p:nvSpPr>
        <p:spPr/>
        <p:txBody>
          <a:bodyPr/>
          <a:lstStyle/>
          <a:p>
            <a:r>
              <a:rPr lang="de-DE" dirty="0" smtClean="0"/>
              <a:t>13.03.2011</a:t>
            </a:r>
            <a:endParaRPr lang="de-DE" dirty="0"/>
          </a:p>
        </p:txBody>
      </p:sp>
      <p:sp>
        <p:nvSpPr>
          <p:cNvPr id="5" name="Fußzeilenplatzhalter 4"/>
          <p:cNvSpPr>
            <a:spLocks noGrp="1"/>
          </p:cNvSpPr>
          <p:nvPr>
            <p:ph type="ftr" sz="quarter" idx="11"/>
          </p:nvPr>
        </p:nvSpPr>
        <p:spPr/>
        <p:txBody>
          <a:bodyPr/>
          <a:lstStyle/>
          <a:p>
            <a:r>
              <a:rPr lang="de-DE" dirty="0" smtClean="0"/>
              <a:t>7th CDM Joint </a:t>
            </a:r>
            <a:r>
              <a:rPr lang="de-DE" dirty="0" err="1" smtClean="0"/>
              <a:t>Coordination</a:t>
            </a:r>
            <a:r>
              <a:rPr lang="de-DE" dirty="0" smtClean="0"/>
              <a:t> Workshop, Kleiser, Thomas</a:t>
            </a:r>
            <a:endParaRPr lang="de-DE" dirty="0"/>
          </a:p>
        </p:txBody>
      </p:sp>
      <p:sp>
        <p:nvSpPr>
          <p:cNvPr id="6" name="Foliennummernplatzhalter 5"/>
          <p:cNvSpPr>
            <a:spLocks noGrp="1"/>
          </p:cNvSpPr>
          <p:nvPr>
            <p:ph type="sldNum" sz="quarter" idx="12"/>
          </p:nvPr>
        </p:nvSpPr>
        <p:spPr/>
        <p:txBody>
          <a:bodyPr/>
          <a:lstStyle/>
          <a:p>
            <a:fld id="{53EDDA6A-418C-47C9-860D-E9F904C35A1A}" type="slidenum">
              <a:rPr lang="de-DE" smtClean="0"/>
              <a:pPr/>
              <a:t>5</a:t>
            </a:fld>
            <a:endParaRPr lang="de-DE"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0524" y="381000"/>
            <a:ext cx="7658819" cy="431800"/>
          </a:xfrm>
        </p:spPr>
        <p:txBody>
          <a:bodyPr/>
          <a:lstStyle/>
          <a:p>
            <a:r>
              <a:rPr lang="de-DE" dirty="0" smtClean="0"/>
              <a:t>Basic </a:t>
            </a:r>
            <a:r>
              <a:rPr lang="de-DE" dirty="0" err="1" smtClean="0"/>
              <a:t>Requirements</a:t>
            </a:r>
            <a:r>
              <a:rPr lang="de-DE" dirty="0" smtClean="0"/>
              <a:t> </a:t>
            </a:r>
            <a:r>
              <a:rPr lang="de-DE" dirty="0" err="1" smtClean="0"/>
              <a:t>for</a:t>
            </a:r>
            <a:r>
              <a:rPr lang="de-DE" dirty="0" smtClean="0"/>
              <a:t> </a:t>
            </a:r>
            <a:r>
              <a:rPr lang="de-DE" dirty="0" err="1" smtClean="0"/>
              <a:t>Transparency</a:t>
            </a:r>
            <a:r>
              <a:rPr lang="de-DE" dirty="0" smtClean="0"/>
              <a:t> </a:t>
            </a:r>
            <a:endParaRPr lang="de-DE" dirty="0"/>
          </a:p>
        </p:txBody>
      </p:sp>
      <p:sp>
        <p:nvSpPr>
          <p:cNvPr id="3" name="Inhaltsplatzhalter 2"/>
          <p:cNvSpPr>
            <a:spLocks noGrp="1"/>
          </p:cNvSpPr>
          <p:nvPr>
            <p:ph idx="1"/>
          </p:nvPr>
        </p:nvSpPr>
        <p:spPr>
          <a:xfrm>
            <a:off x="344488" y="955204"/>
            <a:ext cx="9561512" cy="4032448"/>
          </a:xfrm>
        </p:spPr>
        <p:txBody>
          <a:bodyPr/>
          <a:lstStyle/>
          <a:p>
            <a:endParaRPr lang="en-US" dirty="0" smtClean="0"/>
          </a:p>
          <a:p>
            <a:pPr>
              <a:buNone/>
            </a:pPr>
            <a:r>
              <a:rPr lang="en-US" sz="2400" b="1" dirty="0" smtClean="0"/>
              <a:t>Basic Requirements for Transparency in Decision Making</a:t>
            </a:r>
          </a:p>
          <a:p>
            <a:pPr>
              <a:buNone/>
            </a:pPr>
            <a:endParaRPr lang="en-US" sz="2400" b="1" dirty="0" smtClean="0"/>
          </a:p>
          <a:p>
            <a:r>
              <a:rPr lang="en-US" sz="2000" dirty="0" smtClean="0"/>
              <a:t>Clear process (inflow, clear (and short) timelines, steps, outcome)</a:t>
            </a:r>
          </a:p>
          <a:p>
            <a:r>
              <a:rPr lang="en-US" sz="2000" dirty="0" smtClean="0"/>
              <a:t>Uniform, understandable rules and regulations</a:t>
            </a:r>
          </a:p>
          <a:p>
            <a:r>
              <a:rPr lang="en-US" sz="2000" dirty="0" smtClean="0"/>
              <a:t>Standardized approach in assessment: Equal treatment, Objectivity</a:t>
            </a:r>
          </a:p>
          <a:p>
            <a:r>
              <a:rPr lang="en-US" sz="2000" dirty="0" smtClean="0"/>
              <a:t>Convenience</a:t>
            </a:r>
          </a:p>
          <a:p>
            <a:r>
              <a:rPr lang="en-US" sz="2000" dirty="0" smtClean="0"/>
              <a:t>Continuity in regulation</a:t>
            </a:r>
          </a:p>
          <a:p>
            <a:r>
              <a:rPr lang="en-US" sz="2000" dirty="0" smtClean="0"/>
              <a:t>Standardized approach in assessment (protocols, checklists)</a:t>
            </a:r>
          </a:p>
          <a:p>
            <a:r>
              <a:rPr lang="en-US" sz="2000" dirty="0" smtClean="0"/>
              <a:t>Standardized documentation / reporting</a:t>
            </a:r>
          </a:p>
          <a:p>
            <a:r>
              <a:rPr lang="en-US" sz="2000" dirty="0" smtClean="0"/>
              <a:t>Same level of knowledge - Qualification of protagonists </a:t>
            </a:r>
          </a:p>
          <a:p>
            <a:r>
              <a:rPr lang="en-US" sz="2000" dirty="0" smtClean="0"/>
              <a:t>Access to  information for everyone</a:t>
            </a:r>
          </a:p>
          <a:p>
            <a:r>
              <a:rPr lang="en-US" sz="2000" dirty="0" smtClean="0"/>
              <a:t>Publication of decisions</a:t>
            </a:r>
            <a:endParaRPr lang="de-DE" sz="2000" dirty="0" smtClean="0"/>
          </a:p>
          <a:p>
            <a:pPr>
              <a:buNone/>
            </a:pPr>
            <a:endParaRPr lang="de-DE" dirty="0" smtClean="0"/>
          </a:p>
          <a:p>
            <a:pPr>
              <a:buNone/>
            </a:pPr>
            <a:endParaRPr lang="de-DE" dirty="0"/>
          </a:p>
        </p:txBody>
      </p:sp>
      <p:sp>
        <p:nvSpPr>
          <p:cNvPr id="4" name="Datumsplatzhalter 3"/>
          <p:cNvSpPr>
            <a:spLocks noGrp="1"/>
          </p:cNvSpPr>
          <p:nvPr>
            <p:ph type="dt" sz="half" idx="10"/>
          </p:nvPr>
        </p:nvSpPr>
        <p:spPr/>
        <p:txBody>
          <a:bodyPr/>
          <a:lstStyle/>
          <a:p>
            <a:r>
              <a:rPr lang="de-DE" dirty="0" smtClean="0"/>
              <a:t>13.03.2011</a:t>
            </a:r>
            <a:endParaRPr lang="de-DE" dirty="0"/>
          </a:p>
        </p:txBody>
      </p:sp>
      <p:sp>
        <p:nvSpPr>
          <p:cNvPr id="5" name="Fußzeilenplatzhalter 4"/>
          <p:cNvSpPr>
            <a:spLocks noGrp="1"/>
          </p:cNvSpPr>
          <p:nvPr>
            <p:ph type="ftr" sz="quarter" idx="11"/>
          </p:nvPr>
        </p:nvSpPr>
        <p:spPr/>
        <p:txBody>
          <a:bodyPr/>
          <a:lstStyle/>
          <a:p>
            <a:r>
              <a:rPr lang="de-DE" dirty="0" smtClean="0"/>
              <a:t>7th CDM Joint </a:t>
            </a:r>
            <a:r>
              <a:rPr lang="de-DE" dirty="0" err="1" smtClean="0"/>
              <a:t>Coordination</a:t>
            </a:r>
            <a:r>
              <a:rPr lang="de-DE" dirty="0" smtClean="0"/>
              <a:t> Workshop; Kleiser, Thomas</a:t>
            </a:r>
            <a:endParaRPr lang="de-DE" dirty="0"/>
          </a:p>
        </p:txBody>
      </p:sp>
      <p:sp>
        <p:nvSpPr>
          <p:cNvPr id="6" name="Foliennummernplatzhalter 5"/>
          <p:cNvSpPr>
            <a:spLocks noGrp="1"/>
          </p:cNvSpPr>
          <p:nvPr>
            <p:ph type="sldNum" sz="quarter" idx="12"/>
          </p:nvPr>
        </p:nvSpPr>
        <p:spPr/>
        <p:txBody>
          <a:bodyPr/>
          <a:lstStyle/>
          <a:p>
            <a:fld id="{53EDDA6A-418C-47C9-860D-E9F904C35A1A}" type="slidenum">
              <a:rPr lang="de-DE" smtClean="0"/>
              <a:pPr/>
              <a:t>6</a:t>
            </a:fld>
            <a:endParaRPr lang="de-DE"/>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Current</a:t>
            </a:r>
            <a:r>
              <a:rPr lang="de-DE" dirty="0" smtClean="0"/>
              <a:t> </a:t>
            </a:r>
            <a:r>
              <a:rPr lang="de-DE" dirty="0" err="1" smtClean="0"/>
              <a:t>status</a:t>
            </a:r>
            <a:endParaRPr lang="de-DE" dirty="0"/>
          </a:p>
        </p:txBody>
      </p:sp>
      <p:sp>
        <p:nvSpPr>
          <p:cNvPr id="3" name="Inhaltsplatzhalter 2"/>
          <p:cNvSpPr>
            <a:spLocks noGrp="1"/>
          </p:cNvSpPr>
          <p:nvPr>
            <p:ph idx="1"/>
          </p:nvPr>
        </p:nvSpPr>
        <p:spPr/>
        <p:txBody>
          <a:bodyPr/>
          <a:lstStyle/>
          <a:p>
            <a:endParaRPr lang="de-DE" dirty="0" smtClean="0"/>
          </a:p>
          <a:p>
            <a:endParaRPr lang="de-DE" dirty="0" smtClean="0"/>
          </a:p>
          <a:p>
            <a:endParaRPr lang="de-DE" dirty="0" smtClean="0"/>
          </a:p>
          <a:p>
            <a:endParaRPr lang="de-DE" dirty="0" smtClean="0"/>
          </a:p>
          <a:p>
            <a:endParaRPr lang="de-DE" dirty="0"/>
          </a:p>
        </p:txBody>
      </p:sp>
      <p:sp>
        <p:nvSpPr>
          <p:cNvPr id="4" name="Datumsplatzhalter 3"/>
          <p:cNvSpPr>
            <a:spLocks noGrp="1"/>
          </p:cNvSpPr>
          <p:nvPr>
            <p:ph type="dt" sz="half" idx="10"/>
          </p:nvPr>
        </p:nvSpPr>
        <p:spPr/>
        <p:txBody>
          <a:bodyPr/>
          <a:lstStyle/>
          <a:p>
            <a:r>
              <a:rPr lang="de-DE" dirty="0" smtClean="0"/>
              <a:t>13.03.2011</a:t>
            </a:r>
            <a:endParaRPr lang="de-DE" dirty="0"/>
          </a:p>
        </p:txBody>
      </p:sp>
      <p:sp>
        <p:nvSpPr>
          <p:cNvPr id="5" name="Fußzeilenplatzhalter 4"/>
          <p:cNvSpPr>
            <a:spLocks noGrp="1"/>
          </p:cNvSpPr>
          <p:nvPr>
            <p:ph type="ftr" sz="quarter" idx="11"/>
          </p:nvPr>
        </p:nvSpPr>
        <p:spPr/>
        <p:txBody>
          <a:bodyPr/>
          <a:lstStyle/>
          <a:p>
            <a:r>
              <a:rPr lang="de-DE" dirty="0" smtClean="0"/>
              <a:t>7th CDM Joint </a:t>
            </a:r>
            <a:r>
              <a:rPr lang="de-DE" dirty="0" err="1" smtClean="0"/>
              <a:t>Coordination</a:t>
            </a:r>
            <a:r>
              <a:rPr lang="de-DE" dirty="0" smtClean="0"/>
              <a:t> Workshop, Kleiser, Thomas</a:t>
            </a:r>
            <a:endParaRPr lang="de-DE" dirty="0"/>
          </a:p>
        </p:txBody>
      </p:sp>
      <p:sp>
        <p:nvSpPr>
          <p:cNvPr id="6" name="Foliennummernplatzhalter 5"/>
          <p:cNvSpPr>
            <a:spLocks noGrp="1"/>
          </p:cNvSpPr>
          <p:nvPr>
            <p:ph type="sldNum" sz="quarter" idx="12"/>
          </p:nvPr>
        </p:nvSpPr>
        <p:spPr/>
        <p:txBody>
          <a:bodyPr/>
          <a:lstStyle/>
          <a:p>
            <a:fld id="{53EDDA6A-418C-47C9-860D-E9F904C35A1A}" type="slidenum">
              <a:rPr lang="de-DE" smtClean="0"/>
              <a:pPr/>
              <a:t>7</a:t>
            </a:fld>
            <a:endParaRPr lang="de-DE"/>
          </a:p>
        </p:txBody>
      </p:sp>
      <p:sp>
        <p:nvSpPr>
          <p:cNvPr id="8" name="Inhaltsplatzhalter 2"/>
          <p:cNvSpPr txBox="1">
            <a:spLocks/>
          </p:cNvSpPr>
          <p:nvPr/>
        </p:nvSpPr>
        <p:spPr bwMode="auto">
          <a:xfrm>
            <a:off x="560512" y="1171228"/>
            <a:ext cx="8915400" cy="5214044"/>
          </a:xfrm>
          <a:prstGeom prst="rect">
            <a:avLst/>
          </a:prstGeom>
          <a:noFill/>
          <a:ln w="9525">
            <a:noFill/>
            <a:miter lim="800000"/>
            <a:headEnd/>
            <a:tailEnd/>
          </a:ln>
          <a:effectLst/>
        </p:spPr>
        <p:txBody>
          <a:bodyPr vert="horz" wrap="square" lIns="97969" tIns="48984" rIns="97969" bIns="48984" numCol="1" anchor="t" anchorCtr="0" compatLnSpc="1">
            <a:prstTxWarp prst="textNoShape">
              <a:avLst/>
            </a:prstTxWarp>
          </a:bodyPr>
          <a:lstStyle/>
          <a:p>
            <a:pPr marL="366713" marR="0" lvl="0" indent="-366713" algn="l" defTabSz="979488" rtl="0" eaLnBrk="1" fontAlgn="base" latinLnBrk="0" hangingPunct="1">
              <a:lnSpc>
                <a:spcPct val="100000"/>
              </a:lnSpc>
              <a:spcBef>
                <a:spcPct val="20000"/>
              </a:spcBef>
              <a:spcAft>
                <a:spcPct val="0"/>
              </a:spcAft>
              <a:buClrTx/>
              <a:buSzTx/>
              <a:tabLst/>
              <a:defRPr/>
            </a:pPr>
            <a:r>
              <a:rPr kumimoji="0" lang="en-GB" sz="2800" b="1" i="0" u="none" strike="noStrike" kern="0" cap="none" spc="0" normalizeH="0" baseline="0" noProof="0" dirty="0" smtClean="0">
                <a:ln>
                  <a:noFill/>
                </a:ln>
                <a:solidFill>
                  <a:schemeClr val="tx1"/>
                </a:solidFill>
                <a:effectLst/>
                <a:uLnTx/>
                <a:uFillTx/>
                <a:latin typeface="+mn-lt"/>
                <a:ea typeface="+mn-ea"/>
                <a:cs typeface="+mn-cs"/>
              </a:rPr>
              <a:t>Current Status in regard to Transparency</a:t>
            </a:r>
          </a:p>
          <a:p>
            <a:pPr marL="366713" marR="0" lvl="0" indent="-366713" algn="l" defTabSz="979488" rtl="0" eaLnBrk="1" fontAlgn="base" latinLnBrk="0" hangingPunct="1">
              <a:lnSpc>
                <a:spcPct val="100000"/>
              </a:lnSpc>
              <a:spcBef>
                <a:spcPct val="20000"/>
              </a:spcBef>
              <a:spcAft>
                <a:spcPct val="0"/>
              </a:spcAft>
              <a:buClrTx/>
              <a:buSzTx/>
              <a:buFontTx/>
              <a:buChar char="•"/>
              <a:tabLst/>
              <a:defRPr/>
            </a:pPr>
            <a:endParaRPr kumimoji="0" lang="de-DE" sz="2300" b="0" i="0" u="none" strike="noStrike" kern="0" cap="none" spc="0" normalizeH="0" baseline="0" noProof="0" dirty="0" smtClean="0">
              <a:ln>
                <a:noFill/>
              </a:ln>
              <a:solidFill>
                <a:schemeClr val="tx1"/>
              </a:solidFill>
              <a:effectLst/>
              <a:uLnTx/>
              <a:uFillTx/>
              <a:latin typeface="+mn-lt"/>
              <a:ea typeface="+mn-ea"/>
              <a:cs typeface="+mn-cs"/>
            </a:endParaRPr>
          </a:p>
          <a:p>
            <a:pPr marL="366713" marR="0" lvl="0" indent="-366713" algn="l" defTabSz="979488" rtl="0" eaLnBrk="1" fontAlgn="base" latinLnBrk="0" hangingPunct="1">
              <a:lnSpc>
                <a:spcPct val="100000"/>
              </a:lnSpc>
              <a:spcBef>
                <a:spcPct val="20000"/>
              </a:spcBef>
              <a:spcAft>
                <a:spcPct val="0"/>
              </a:spcAft>
              <a:buClrTx/>
              <a:buSzTx/>
              <a:tabLst/>
              <a:defRPr/>
            </a:pPr>
            <a:r>
              <a:rPr kumimoji="0" lang="de-DE" sz="2400" b="1" i="0" u="none" strike="noStrike" kern="0" cap="none" spc="0" normalizeH="0" baseline="0" noProof="0" dirty="0" smtClean="0">
                <a:ln>
                  <a:noFill/>
                </a:ln>
                <a:solidFill>
                  <a:schemeClr val="tx1"/>
                </a:solidFill>
                <a:effectLst/>
                <a:uLnTx/>
                <a:uFillTx/>
                <a:latin typeface="+mn-lt"/>
                <a:ea typeface="+mn-ea"/>
                <a:cs typeface="+mn-cs"/>
              </a:rPr>
              <a:t>Positive Development:</a:t>
            </a:r>
          </a:p>
          <a:p>
            <a:pPr marL="366713" marR="0" lvl="0" indent="-366713" algn="l" defTabSz="979488" rtl="0" eaLnBrk="1" fontAlgn="base" latinLnBrk="0" hangingPunct="1">
              <a:lnSpc>
                <a:spcPct val="100000"/>
              </a:lnSpc>
              <a:spcBef>
                <a:spcPct val="20000"/>
              </a:spcBef>
              <a:spcAft>
                <a:spcPct val="0"/>
              </a:spcAft>
              <a:buClrTx/>
              <a:buSzTx/>
              <a:tabLst/>
              <a:defRPr/>
            </a:pPr>
            <a:endParaRPr kumimoji="0" lang="de-DE" sz="2000" b="0" i="0" u="none" strike="noStrike" kern="0" cap="none" spc="0" normalizeH="0" baseline="0" noProof="0" dirty="0" smtClean="0">
              <a:ln>
                <a:noFill/>
              </a:ln>
              <a:solidFill>
                <a:schemeClr val="tx1"/>
              </a:solidFill>
              <a:effectLst/>
              <a:uLnTx/>
              <a:uFillTx/>
              <a:latin typeface="+mn-lt"/>
              <a:ea typeface="+mn-ea"/>
              <a:cs typeface="+mn-cs"/>
            </a:endParaRPr>
          </a:p>
          <a:p>
            <a:pPr marL="366713" marR="0" lvl="0" indent="-366713" algn="l" defTabSz="979488" rtl="0" eaLnBrk="1" fontAlgn="base" latinLnBrk="0" hangingPunct="1">
              <a:lnSpc>
                <a:spcPct val="100000"/>
              </a:lnSpc>
              <a:spcBef>
                <a:spcPct val="20000"/>
              </a:spcBef>
              <a:spcAft>
                <a:spcPct val="0"/>
              </a:spcAft>
              <a:buClrTx/>
              <a:buSzTx/>
              <a:tabLst/>
              <a:defRPr/>
            </a:pPr>
            <a:r>
              <a:rPr lang="de-DE" sz="2000" kern="0" dirty="0" smtClean="0">
                <a:latin typeface="+mn-lt"/>
              </a:rPr>
              <a:t>-    New  Accreditation Standard</a:t>
            </a:r>
          </a:p>
          <a:p>
            <a:pPr marL="366713" marR="0" lvl="0" indent="-366713" algn="l" defTabSz="979488" rtl="0" eaLnBrk="1" fontAlgn="base" latinLnBrk="0" hangingPunct="1">
              <a:lnSpc>
                <a:spcPct val="100000"/>
              </a:lnSpc>
              <a:spcBef>
                <a:spcPct val="20000"/>
              </a:spcBef>
              <a:spcAft>
                <a:spcPct val="0"/>
              </a:spcAft>
              <a:buClrTx/>
              <a:buSzTx/>
              <a:tabLst/>
              <a:defRPr/>
            </a:pPr>
            <a:r>
              <a:rPr lang="de-DE" sz="2000" kern="0" dirty="0" smtClean="0">
                <a:latin typeface="+mn-lt"/>
              </a:rPr>
              <a:t>     -  Competence </a:t>
            </a:r>
            <a:r>
              <a:rPr lang="de-DE" sz="2000" kern="0" dirty="0" err="1" smtClean="0">
                <a:latin typeface="+mn-lt"/>
              </a:rPr>
              <a:t>Requirements</a:t>
            </a:r>
            <a:r>
              <a:rPr lang="de-DE" sz="2000" kern="0" dirty="0" smtClean="0">
                <a:latin typeface="+mn-lt"/>
              </a:rPr>
              <a:t>, TA</a:t>
            </a:r>
          </a:p>
          <a:p>
            <a:pPr marL="366713" marR="0" lvl="0" indent="-366713" algn="l" defTabSz="979488" rtl="0" eaLnBrk="1" fontAlgn="base" latinLnBrk="0" hangingPunct="1">
              <a:lnSpc>
                <a:spcPct val="100000"/>
              </a:lnSpc>
              <a:spcBef>
                <a:spcPct val="20000"/>
              </a:spcBef>
              <a:spcAft>
                <a:spcPct val="0"/>
              </a:spcAft>
              <a:buClrTx/>
              <a:buSzTx/>
              <a:tabLst/>
              <a:defRPr/>
            </a:pPr>
            <a:r>
              <a:rPr lang="de-DE" sz="2000" kern="0" dirty="0" smtClean="0">
                <a:latin typeface="+mn-lt"/>
              </a:rPr>
              <a:t>     -  </a:t>
            </a:r>
            <a:r>
              <a:rPr lang="de-DE" sz="2000" kern="0" dirty="0" err="1" smtClean="0">
                <a:latin typeface="+mn-lt"/>
              </a:rPr>
              <a:t>Impartiality</a:t>
            </a:r>
            <a:r>
              <a:rPr lang="de-DE" sz="2000" kern="0" dirty="0" smtClean="0">
                <a:latin typeface="+mn-lt"/>
              </a:rPr>
              <a:t>, COI</a:t>
            </a:r>
            <a:endParaRPr kumimoji="0" lang="de-DE" sz="2000" b="0" i="0" u="none" strike="noStrike" kern="0" cap="none" spc="0" normalizeH="0" baseline="0" noProof="0" dirty="0" smtClean="0">
              <a:ln>
                <a:noFill/>
              </a:ln>
              <a:solidFill>
                <a:schemeClr val="tx1"/>
              </a:solidFill>
              <a:effectLst/>
              <a:uLnTx/>
              <a:uFillTx/>
              <a:latin typeface="+mn-lt"/>
              <a:ea typeface="+mn-ea"/>
              <a:cs typeface="+mn-cs"/>
            </a:endParaRPr>
          </a:p>
          <a:p>
            <a:pPr marL="366713" marR="0" lvl="0" indent="-366713" algn="l" defTabSz="979488" rtl="0" eaLnBrk="1" fontAlgn="base" latinLnBrk="0" hangingPunct="1">
              <a:lnSpc>
                <a:spcPct val="100000"/>
              </a:lnSpc>
              <a:spcBef>
                <a:spcPct val="20000"/>
              </a:spcBef>
              <a:spcAft>
                <a:spcPct val="0"/>
              </a:spcAft>
              <a:buClrTx/>
              <a:buSzTx/>
              <a:buFontTx/>
              <a:buChar char="•"/>
              <a:tabLst/>
              <a:defRPr/>
            </a:pPr>
            <a:r>
              <a:rPr kumimoji="0" lang="de-DE" sz="2000" b="0" i="0" u="none" strike="noStrike" kern="0" cap="none" spc="0" normalizeH="0" baseline="0" noProof="0" dirty="0" smtClean="0">
                <a:ln>
                  <a:noFill/>
                </a:ln>
                <a:solidFill>
                  <a:schemeClr val="tx1"/>
                </a:solidFill>
                <a:effectLst/>
                <a:uLnTx/>
                <a:uFillTx/>
                <a:latin typeface="+mn-lt"/>
                <a:ea typeface="+mn-ea"/>
                <a:cs typeface="+mn-cs"/>
              </a:rPr>
              <a:t>VVS (</a:t>
            </a:r>
            <a:r>
              <a:rPr kumimoji="0" lang="de-DE" sz="2000" b="0" i="0" u="none" strike="noStrike" kern="0" cap="none" spc="0" normalizeH="0" baseline="0" noProof="0" dirty="0" err="1" smtClean="0">
                <a:ln>
                  <a:noFill/>
                </a:ln>
                <a:solidFill>
                  <a:schemeClr val="tx1"/>
                </a:solidFill>
                <a:effectLst/>
                <a:uLnTx/>
                <a:uFillTx/>
                <a:latin typeface="+mn-lt"/>
                <a:ea typeface="+mn-ea"/>
                <a:cs typeface="+mn-cs"/>
              </a:rPr>
              <a:t>under</a:t>
            </a:r>
            <a:r>
              <a:rPr kumimoji="0" lang="de-DE" sz="2000" b="0" i="0" u="none" strike="noStrike" kern="0" cap="none" spc="0" normalizeH="0" baseline="0" noProof="0" dirty="0" smtClean="0">
                <a:ln>
                  <a:noFill/>
                </a:ln>
                <a:solidFill>
                  <a:schemeClr val="tx1"/>
                </a:solidFill>
                <a:effectLst/>
                <a:uLnTx/>
                <a:uFillTx/>
                <a:latin typeface="+mn-lt"/>
                <a:ea typeface="+mn-ea"/>
                <a:cs typeface="+mn-cs"/>
              </a:rPr>
              <a:t> </a:t>
            </a:r>
            <a:r>
              <a:rPr kumimoji="0" lang="de-DE" sz="2000" b="0" i="0" u="none" strike="noStrike" kern="0" cap="none" spc="0" normalizeH="0" baseline="0" noProof="0" dirty="0" err="1" smtClean="0">
                <a:ln>
                  <a:noFill/>
                </a:ln>
                <a:solidFill>
                  <a:schemeClr val="tx1"/>
                </a:solidFill>
                <a:effectLst/>
                <a:uLnTx/>
                <a:uFillTx/>
                <a:latin typeface="+mn-lt"/>
                <a:ea typeface="+mn-ea"/>
                <a:cs typeface="+mn-cs"/>
              </a:rPr>
              <a:t>development</a:t>
            </a:r>
            <a:r>
              <a:rPr kumimoji="0" lang="de-DE" sz="2000" b="0" i="0" u="none" strike="noStrike" kern="0" cap="none" spc="0" normalizeH="0" baseline="0" noProof="0" dirty="0" smtClean="0">
                <a:ln>
                  <a:noFill/>
                </a:ln>
                <a:solidFill>
                  <a:schemeClr val="tx1"/>
                </a:solidFill>
                <a:effectLst/>
                <a:uLnTx/>
                <a:uFillTx/>
                <a:latin typeface="+mn-lt"/>
                <a:ea typeface="+mn-ea"/>
                <a:cs typeface="+mn-cs"/>
              </a:rPr>
              <a:t>) – </a:t>
            </a:r>
            <a:r>
              <a:rPr kumimoji="0" lang="de-DE" sz="2000" b="0" i="0" u="none" strike="noStrike" kern="0" cap="none" spc="0" normalizeH="0" baseline="0" noProof="0" dirty="0" err="1" smtClean="0">
                <a:ln>
                  <a:noFill/>
                </a:ln>
                <a:solidFill>
                  <a:schemeClr val="tx1"/>
                </a:solidFill>
                <a:effectLst/>
                <a:uLnTx/>
                <a:uFillTx/>
                <a:latin typeface="+mn-lt"/>
                <a:ea typeface="+mn-ea"/>
                <a:cs typeface="+mn-cs"/>
              </a:rPr>
              <a:t>standardized</a:t>
            </a:r>
            <a:r>
              <a:rPr kumimoji="0" lang="de-DE" sz="2000" b="0" i="0" u="none" strike="noStrike" kern="0" cap="none" spc="0" normalizeH="0" baseline="0" noProof="0" dirty="0" smtClean="0">
                <a:ln>
                  <a:noFill/>
                </a:ln>
                <a:solidFill>
                  <a:schemeClr val="tx1"/>
                </a:solidFill>
                <a:effectLst/>
                <a:uLnTx/>
                <a:uFillTx/>
                <a:latin typeface="+mn-lt"/>
                <a:ea typeface="+mn-ea"/>
                <a:cs typeface="+mn-cs"/>
              </a:rPr>
              <a:t> </a:t>
            </a:r>
            <a:r>
              <a:rPr kumimoji="0" lang="de-DE" sz="2000" b="0" i="0" u="none" strike="noStrike" kern="0" cap="none" spc="0" normalizeH="0" baseline="0" noProof="0" dirty="0" err="1" smtClean="0">
                <a:ln>
                  <a:noFill/>
                </a:ln>
                <a:solidFill>
                  <a:schemeClr val="tx1"/>
                </a:solidFill>
                <a:effectLst/>
                <a:uLnTx/>
                <a:uFillTx/>
                <a:latin typeface="+mn-lt"/>
                <a:ea typeface="+mn-ea"/>
                <a:cs typeface="+mn-cs"/>
              </a:rPr>
              <a:t>reporting</a:t>
            </a:r>
            <a:r>
              <a:rPr kumimoji="0" lang="de-DE" sz="2000" b="0" i="0" u="none" strike="noStrike" kern="0" cap="none" spc="0" normalizeH="0" baseline="0" noProof="0" dirty="0" smtClean="0">
                <a:ln>
                  <a:noFill/>
                </a:ln>
                <a:solidFill>
                  <a:schemeClr val="tx1"/>
                </a:solidFill>
                <a:effectLst/>
                <a:uLnTx/>
                <a:uFillTx/>
                <a:latin typeface="+mn-lt"/>
                <a:ea typeface="+mn-ea"/>
                <a:cs typeface="+mn-cs"/>
              </a:rPr>
              <a:t>, </a:t>
            </a:r>
            <a:r>
              <a:rPr kumimoji="0" lang="de-DE" sz="2000" b="0" i="0" u="none" strike="noStrike" kern="0" cap="none" spc="0" normalizeH="0" baseline="0" noProof="0" dirty="0" err="1" smtClean="0">
                <a:ln>
                  <a:noFill/>
                </a:ln>
                <a:solidFill>
                  <a:schemeClr val="tx1"/>
                </a:solidFill>
                <a:effectLst/>
                <a:uLnTx/>
                <a:uFillTx/>
                <a:latin typeface="+mn-lt"/>
                <a:ea typeface="+mn-ea"/>
                <a:cs typeface="+mn-cs"/>
              </a:rPr>
              <a:t>forms</a:t>
            </a:r>
            <a:endParaRPr kumimoji="0" lang="de-DE" sz="2000" b="0" i="0" u="none" strike="noStrike" kern="0" cap="none" spc="0" normalizeH="0" baseline="0" noProof="0" dirty="0" smtClean="0">
              <a:ln>
                <a:noFill/>
              </a:ln>
              <a:solidFill>
                <a:schemeClr val="tx1"/>
              </a:solidFill>
              <a:effectLst/>
              <a:uLnTx/>
              <a:uFillTx/>
              <a:latin typeface="+mn-lt"/>
              <a:ea typeface="+mn-ea"/>
              <a:cs typeface="+mn-cs"/>
            </a:endParaRPr>
          </a:p>
          <a:p>
            <a:pPr marL="366713" marR="0" lvl="0" indent="-366713" algn="l" defTabSz="979488" rtl="0" eaLnBrk="1" fontAlgn="base" latinLnBrk="0" hangingPunct="1">
              <a:lnSpc>
                <a:spcPct val="100000"/>
              </a:lnSpc>
              <a:spcBef>
                <a:spcPct val="20000"/>
              </a:spcBef>
              <a:spcAft>
                <a:spcPct val="0"/>
              </a:spcAft>
              <a:buClrTx/>
              <a:buSzTx/>
              <a:buFontTx/>
              <a:buChar char="•"/>
              <a:tabLst/>
              <a:defRPr/>
            </a:pPr>
            <a:r>
              <a:rPr lang="de-DE" sz="2000" kern="0" dirty="0" err="1" smtClean="0">
                <a:latin typeface="+mn-lt"/>
              </a:rPr>
              <a:t>Standardized</a:t>
            </a:r>
            <a:r>
              <a:rPr lang="de-DE" sz="2000" kern="0" dirty="0" smtClean="0">
                <a:latin typeface="+mn-lt"/>
              </a:rPr>
              <a:t> </a:t>
            </a:r>
            <a:r>
              <a:rPr lang="de-DE" sz="2000" kern="0" dirty="0" err="1" smtClean="0">
                <a:latin typeface="+mn-lt"/>
              </a:rPr>
              <a:t>Baselines</a:t>
            </a:r>
            <a:endParaRPr lang="de-DE" sz="2000" kern="0" dirty="0" smtClean="0">
              <a:latin typeface="+mn-lt"/>
            </a:endParaRPr>
          </a:p>
          <a:p>
            <a:pPr marL="366713" marR="0" lvl="0" indent="-366713" algn="l" defTabSz="979488" rtl="0" eaLnBrk="1" fontAlgn="base" latinLnBrk="0" hangingPunct="1">
              <a:lnSpc>
                <a:spcPct val="100000"/>
              </a:lnSpc>
              <a:spcBef>
                <a:spcPct val="20000"/>
              </a:spcBef>
              <a:spcAft>
                <a:spcPct val="0"/>
              </a:spcAft>
              <a:buClrTx/>
              <a:buSzTx/>
              <a:buFontTx/>
              <a:buChar char="•"/>
              <a:tabLst/>
              <a:defRPr/>
            </a:pPr>
            <a:r>
              <a:rPr lang="de-DE" sz="2000" kern="0" dirty="0" err="1" smtClean="0">
                <a:latin typeface="+mn-lt"/>
              </a:rPr>
              <a:t>Monitoring</a:t>
            </a:r>
            <a:r>
              <a:rPr lang="de-DE" sz="2000" kern="0" dirty="0" smtClean="0">
                <a:latin typeface="+mn-lt"/>
              </a:rPr>
              <a:t> Performance </a:t>
            </a:r>
            <a:r>
              <a:rPr lang="de-DE" sz="2000" kern="0" dirty="0" err="1" smtClean="0">
                <a:latin typeface="+mn-lt"/>
              </a:rPr>
              <a:t>of</a:t>
            </a:r>
            <a:r>
              <a:rPr lang="de-DE" sz="2000" kern="0" dirty="0" smtClean="0">
                <a:latin typeface="+mn-lt"/>
              </a:rPr>
              <a:t> DOEs</a:t>
            </a:r>
          </a:p>
          <a:p>
            <a:pPr marL="366713" marR="0" lvl="0" indent="-366713" algn="l" defTabSz="979488" rtl="0" eaLnBrk="1" fontAlgn="base" latinLnBrk="0" hangingPunct="1">
              <a:lnSpc>
                <a:spcPct val="100000"/>
              </a:lnSpc>
              <a:spcBef>
                <a:spcPct val="20000"/>
              </a:spcBef>
              <a:spcAft>
                <a:spcPct val="0"/>
              </a:spcAft>
              <a:buClrTx/>
              <a:buSzTx/>
              <a:buFontTx/>
              <a:buChar char="•"/>
              <a:tabLst/>
              <a:defRPr/>
            </a:pPr>
            <a:r>
              <a:rPr kumimoji="0" lang="de-DE" sz="2000" b="0" i="0" u="none" strike="noStrike" kern="0" cap="none" spc="0" normalizeH="0" baseline="0" noProof="0" dirty="0" err="1" smtClean="0">
                <a:ln>
                  <a:noFill/>
                </a:ln>
                <a:solidFill>
                  <a:schemeClr val="tx1"/>
                </a:solidFill>
                <a:effectLst/>
                <a:uLnTx/>
                <a:uFillTx/>
                <a:latin typeface="+mn-lt"/>
                <a:ea typeface="+mn-ea"/>
                <a:cs typeface="+mn-cs"/>
              </a:rPr>
              <a:t>Availability</a:t>
            </a:r>
            <a:r>
              <a:rPr kumimoji="0" lang="de-DE" sz="2000" b="0" i="0" u="none" strike="noStrike" kern="0" cap="none" spc="0" normalizeH="0" baseline="0" noProof="0" dirty="0" smtClean="0">
                <a:ln>
                  <a:noFill/>
                </a:ln>
                <a:solidFill>
                  <a:schemeClr val="tx1"/>
                </a:solidFill>
                <a:effectLst/>
                <a:uLnTx/>
                <a:uFillTx/>
                <a:latin typeface="+mn-lt"/>
                <a:ea typeface="+mn-ea"/>
                <a:cs typeface="+mn-cs"/>
              </a:rPr>
              <a:t> </a:t>
            </a:r>
            <a:r>
              <a:rPr kumimoji="0" lang="de-DE" sz="2000" b="0" i="0" u="none" strike="noStrike" kern="0" cap="none" spc="0" normalizeH="0" baseline="0" noProof="0" dirty="0" err="1" smtClean="0">
                <a:ln>
                  <a:noFill/>
                </a:ln>
                <a:solidFill>
                  <a:schemeClr val="tx1"/>
                </a:solidFill>
                <a:effectLst/>
                <a:uLnTx/>
                <a:uFillTx/>
                <a:latin typeface="+mn-lt"/>
                <a:ea typeface="+mn-ea"/>
                <a:cs typeface="+mn-cs"/>
              </a:rPr>
              <a:t>of</a:t>
            </a:r>
            <a:r>
              <a:rPr kumimoji="0" lang="de-DE" sz="2000" b="0" i="0" u="none" strike="noStrike" kern="0" cap="none" spc="0" normalizeH="0" baseline="0" noProof="0" dirty="0" smtClean="0">
                <a:ln>
                  <a:noFill/>
                </a:ln>
                <a:solidFill>
                  <a:schemeClr val="tx1"/>
                </a:solidFill>
                <a:effectLst/>
                <a:uLnTx/>
                <a:uFillTx/>
                <a:latin typeface="+mn-lt"/>
                <a:ea typeface="+mn-ea"/>
                <a:cs typeface="+mn-cs"/>
              </a:rPr>
              <a:t>  </a:t>
            </a:r>
            <a:r>
              <a:rPr kumimoji="0" lang="de-DE" sz="2000" b="0" i="0" u="none" strike="noStrike" kern="0" cap="none" spc="0" normalizeH="0" baseline="0" noProof="0" dirty="0" err="1" smtClean="0">
                <a:ln>
                  <a:noFill/>
                </a:ln>
                <a:solidFill>
                  <a:schemeClr val="tx1"/>
                </a:solidFill>
                <a:effectLst/>
                <a:uLnTx/>
                <a:uFillTx/>
                <a:latin typeface="+mn-lt"/>
                <a:ea typeface="+mn-ea"/>
                <a:cs typeface="+mn-cs"/>
              </a:rPr>
              <a:t>information</a:t>
            </a:r>
            <a:r>
              <a:rPr kumimoji="0" lang="de-DE" sz="2000" b="0" i="0" u="none" strike="noStrike" kern="0" cap="none" spc="0" normalizeH="0" baseline="0" noProof="0" dirty="0" smtClean="0">
                <a:ln>
                  <a:noFill/>
                </a:ln>
                <a:solidFill>
                  <a:schemeClr val="tx1"/>
                </a:solidFill>
                <a:effectLst/>
                <a:uLnTx/>
                <a:uFillTx/>
                <a:latin typeface="+mn-lt"/>
                <a:ea typeface="+mn-ea"/>
                <a:cs typeface="+mn-cs"/>
              </a:rPr>
              <a:t> </a:t>
            </a:r>
            <a:r>
              <a:rPr kumimoji="0" lang="de-DE" sz="2000" b="0" i="0" u="none" strike="noStrike" kern="0" cap="none" spc="0" normalizeH="0" baseline="0" noProof="0" dirty="0" err="1" smtClean="0">
                <a:ln>
                  <a:noFill/>
                </a:ln>
                <a:solidFill>
                  <a:schemeClr val="tx1"/>
                </a:solidFill>
                <a:effectLst/>
                <a:uLnTx/>
                <a:uFillTx/>
                <a:latin typeface="+mn-lt"/>
                <a:ea typeface="+mn-ea"/>
                <a:cs typeface="+mn-cs"/>
              </a:rPr>
              <a:t>at</a:t>
            </a:r>
            <a:r>
              <a:rPr kumimoji="0" lang="de-DE" sz="2000" b="0" i="0" u="none" strike="noStrike" kern="0" cap="none" spc="0" normalizeH="0" baseline="0" noProof="0" dirty="0" smtClean="0">
                <a:ln>
                  <a:noFill/>
                </a:ln>
                <a:solidFill>
                  <a:schemeClr val="tx1"/>
                </a:solidFill>
                <a:effectLst/>
                <a:uLnTx/>
                <a:uFillTx/>
                <a:latin typeface="+mn-lt"/>
                <a:ea typeface="+mn-ea"/>
                <a:cs typeface="+mn-cs"/>
              </a:rPr>
              <a:t> UN Website (</a:t>
            </a:r>
            <a:r>
              <a:rPr kumimoji="0" lang="de-DE" sz="2000" b="0" i="0" u="none" strike="noStrike" kern="0" cap="none" spc="0" normalizeH="0" baseline="0" noProof="0" dirty="0" err="1" smtClean="0">
                <a:ln>
                  <a:noFill/>
                </a:ln>
                <a:solidFill>
                  <a:schemeClr val="tx1"/>
                </a:solidFill>
                <a:effectLst/>
                <a:uLnTx/>
                <a:uFillTx/>
                <a:latin typeface="+mn-lt"/>
                <a:ea typeface="+mn-ea"/>
                <a:cs typeface="+mn-cs"/>
              </a:rPr>
              <a:t>structure</a:t>
            </a:r>
            <a:r>
              <a:rPr kumimoji="0" lang="de-DE" sz="2000" b="0" i="0" u="none" strike="noStrike" kern="0" cap="none" spc="0" normalizeH="0" baseline="0" noProof="0" dirty="0" smtClean="0">
                <a:ln>
                  <a:noFill/>
                </a:ln>
                <a:solidFill>
                  <a:schemeClr val="tx1"/>
                </a:solidFill>
                <a:effectLst/>
                <a:uLnTx/>
                <a:uFillTx/>
                <a:latin typeface="+mn-lt"/>
                <a:ea typeface="+mn-ea"/>
                <a:cs typeface="+mn-cs"/>
              </a:rPr>
              <a:t> and </a:t>
            </a:r>
            <a:r>
              <a:rPr kumimoji="0" lang="de-DE" sz="2000" b="0" i="0" u="none" strike="noStrike" kern="0" cap="none" spc="0" normalizeH="0" baseline="0" noProof="0" dirty="0" err="1" smtClean="0">
                <a:ln>
                  <a:noFill/>
                </a:ln>
                <a:solidFill>
                  <a:schemeClr val="tx1"/>
                </a:solidFill>
                <a:effectLst/>
                <a:uLnTx/>
                <a:uFillTx/>
                <a:latin typeface="+mn-lt"/>
                <a:ea typeface="+mn-ea"/>
                <a:cs typeface="+mn-cs"/>
              </a:rPr>
              <a:t>access</a:t>
            </a:r>
            <a:r>
              <a:rPr kumimoji="0" lang="de-DE" sz="2000" b="0" i="0" u="none" strike="noStrike" kern="0" cap="none" spc="0" normalizeH="0" baseline="0" noProof="0" dirty="0" smtClean="0">
                <a:ln>
                  <a:noFill/>
                </a:ln>
                <a:solidFill>
                  <a:schemeClr val="tx1"/>
                </a:solidFill>
                <a:effectLst/>
                <a:uLnTx/>
                <a:uFillTx/>
                <a:latin typeface="+mn-lt"/>
                <a:ea typeface="+mn-ea"/>
                <a:cs typeface="+mn-cs"/>
              </a:rPr>
              <a:t> </a:t>
            </a:r>
            <a:r>
              <a:rPr kumimoji="0" lang="de-DE" sz="2000" b="0" i="0" u="none" strike="noStrike" kern="0" cap="none" spc="0" normalizeH="0" baseline="0" noProof="0" dirty="0" err="1" smtClean="0">
                <a:ln>
                  <a:noFill/>
                </a:ln>
                <a:solidFill>
                  <a:schemeClr val="tx1"/>
                </a:solidFill>
                <a:effectLst/>
                <a:uLnTx/>
                <a:uFillTx/>
                <a:latin typeface="+mn-lt"/>
                <a:ea typeface="+mn-ea"/>
                <a:cs typeface="+mn-cs"/>
              </a:rPr>
              <a:t>to</a:t>
            </a:r>
            <a:r>
              <a:rPr kumimoji="0" lang="de-DE" sz="2000" b="0" i="0" u="none" strike="noStrike" kern="0" cap="none" spc="0" normalizeH="0" baseline="0" noProof="0" dirty="0" smtClean="0">
                <a:ln>
                  <a:noFill/>
                </a:ln>
                <a:solidFill>
                  <a:schemeClr val="tx1"/>
                </a:solidFill>
                <a:effectLst/>
                <a:uLnTx/>
                <a:uFillTx/>
                <a:latin typeface="+mn-lt"/>
                <a:ea typeface="+mn-ea"/>
                <a:cs typeface="+mn-cs"/>
              </a:rPr>
              <a:t> </a:t>
            </a:r>
            <a:r>
              <a:rPr kumimoji="0" lang="de-DE" sz="2000" b="0" i="0" u="none" strike="noStrike" kern="0" cap="none" spc="0" normalizeH="0" baseline="0" noProof="0" dirty="0" err="1" smtClean="0">
                <a:ln>
                  <a:noFill/>
                </a:ln>
                <a:solidFill>
                  <a:schemeClr val="tx1"/>
                </a:solidFill>
                <a:effectLst/>
                <a:uLnTx/>
                <a:uFillTx/>
                <a:latin typeface="+mn-lt"/>
                <a:ea typeface="+mn-ea"/>
                <a:cs typeface="+mn-cs"/>
              </a:rPr>
              <a:t>information</a:t>
            </a:r>
            <a:r>
              <a:rPr kumimoji="0" lang="de-DE" sz="2000" b="0" i="0" u="none" strike="noStrike" kern="0" cap="none" spc="0" normalizeH="0" baseline="0" noProof="0" dirty="0" smtClean="0">
                <a:ln>
                  <a:noFill/>
                </a:ln>
                <a:solidFill>
                  <a:schemeClr val="tx1"/>
                </a:solidFill>
                <a:effectLst/>
                <a:uLnTx/>
                <a:uFillTx/>
                <a:latin typeface="+mn-lt"/>
                <a:ea typeface="+mn-ea"/>
                <a:cs typeface="+mn-cs"/>
              </a:rPr>
              <a:t>)</a:t>
            </a:r>
          </a:p>
          <a:p>
            <a:pPr marL="366713" marR="0" lvl="0" indent="-366713" algn="l" defTabSz="979488" rtl="0" eaLnBrk="1" fontAlgn="base" latinLnBrk="0" hangingPunct="1">
              <a:lnSpc>
                <a:spcPct val="100000"/>
              </a:lnSpc>
              <a:spcBef>
                <a:spcPct val="20000"/>
              </a:spcBef>
              <a:spcAft>
                <a:spcPct val="0"/>
              </a:spcAft>
              <a:buClrTx/>
              <a:buSzTx/>
              <a:buFontTx/>
              <a:buChar char="•"/>
              <a:tabLst/>
              <a:defRPr/>
            </a:pPr>
            <a:r>
              <a:rPr lang="de-DE" sz="2000" kern="0" dirty="0" smtClean="0">
                <a:latin typeface="+mn-lt"/>
              </a:rPr>
              <a:t>Communication </a:t>
            </a:r>
            <a:r>
              <a:rPr lang="de-DE" sz="2000" kern="0" dirty="0" err="1" smtClean="0">
                <a:latin typeface="+mn-lt"/>
              </a:rPr>
              <a:t>of</a:t>
            </a:r>
            <a:r>
              <a:rPr lang="de-DE" sz="2000" kern="0" dirty="0" smtClean="0">
                <a:latin typeface="+mn-lt"/>
              </a:rPr>
              <a:t> </a:t>
            </a:r>
            <a:r>
              <a:rPr lang="de-DE" sz="2000" kern="0" dirty="0" err="1" smtClean="0">
                <a:latin typeface="+mn-lt"/>
              </a:rPr>
              <a:t>timelines</a:t>
            </a:r>
            <a:r>
              <a:rPr lang="de-DE" sz="2000" kern="0" dirty="0" smtClean="0">
                <a:latin typeface="+mn-lt"/>
              </a:rPr>
              <a:t> and </a:t>
            </a:r>
            <a:r>
              <a:rPr lang="de-DE" sz="2000" kern="0" dirty="0" err="1" smtClean="0">
                <a:latin typeface="+mn-lt"/>
              </a:rPr>
              <a:t>status</a:t>
            </a:r>
            <a:r>
              <a:rPr lang="de-DE" sz="2000" kern="0" dirty="0" smtClean="0">
                <a:latin typeface="+mn-lt"/>
              </a:rPr>
              <a:t> in </a:t>
            </a:r>
            <a:r>
              <a:rPr lang="de-DE" sz="2000" kern="0" dirty="0" err="1" smtClean="0">
                <a:latin typeface="+mn-lt"/>
              </a:rPr>
              <a:t>projects</a:t>
            </a:r>
            <a:endParaRPr kumimoji="0" lang="de-DE" sz="2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Current</a:t>
            </a:r>
            <a:r>
              <a:rPr lang="de-DE" dirty="0" smtClean="0"/>
              <a:t> </a:t>
            </a:r>
            <a:r>
              <a:rPr lang="de-DE" dirty="0" err="1" smtClean="0"/>
              <a:t>status</a:t>
            </a:r>
            <a:endParaRPr lang="de-DE" dirty="0"/>
          </a:p>
        </p:txBody>
      </p:sp>
      <p:sp>
        <p:nvSpPr>
          <p:cNvPr id="3" name="Inhaltsplatzhalter 2"/>
          <p:cNvSpPr>
            <a:spLocks noGrp="1"/>
          </p:cNvSpPr>
          <p:nvPr>
            <p:ph idx="1"/>
          </p:nvPr>
        </p:nvSpPr>
        <p:spPr/>
        <p:txBody>
          <a:bodyPr/>
          <a:lstStyle/>
          <a:p>
            <a:endParaRPr lang="de-DE" dirty="0" smtClean="0"/>
          </a:p>
          <a:p>
            <a:endParaRPr lang="de-DE" dirty="0" smtClean="0"/>
          </a:p>
          <a:p>
            <a:endParaRPr lang="de-DE" dirty="0" smtClean="0"/>
          </a:p>
          <a:p>
            <a:endParaRPr lang="de-DE" dirty="0" smtClean="0"/>
          </a:p>
          <a:p>
            <a:endParaRPr lang="de-DE" dirty="0"/>
          </a:p>
        </p:txBody>
      </p:sp>
      <p:sp>
        <p:nvSpPr>
          <p:cNvPr id="4" name="Datumsplatzhalter 3"/>
          <p:cNvSpPr>
            <a:spLocks noGrp="1"/>
          </p:cNvSpPr>
          <p:nvPr>
            <p:ph type="dt" sz="half" idx="10"/>
          </p:nvPr>
        </p:nvSpPr>
        <p:spPr/>
        <p:txBody>
          <a:bodyPr/>
          <a:lstStyle/>
          <a:p>
            <a:r>
              <a:rPr lang="de-DE" dirty="0" smtClean="0"/>
              <a:t>13.03.2011</a:t>
            </a:r>
            <a:endParaRPr lang="de-DE" dirty="0"/>
          </a:p>
        </p:txBody>
      </p:sp>
      <p:sp>
        <p:nvSpPr>
          <p:cNvPr id="5" name="Fußzeilenplatzhalter 4"/>
          <p:cNvSpPr>
            <a:spLocks noGrp="1"/>
          </p:cNvSpPr>
          <p:nvPr>
            <p:ph type="ftr" sz="quarter" idx="11"/>
          </p:nvPr>
        </p:nvSpPr>
        <p:spPr/>
        <p:txBody>
          <a:bodyPr/>
          <a:lstStyle/>
          <a:p>
            <a:r>
              <a:rPr lang="de-DE" dirty="0" smtClean="0"/>
              <a:t>7th CDM Joint </a:t>
            </a:r>
            <a:r>
              <a:rPr lang="de-DE" dirty="0" err="1" smtClean="0"/>
              <a:t>Coordination</a:t>
            </a:r>
            <a:r>
              <a:rPr lang="de-DE" dirty="0" smtClean="0"/>
              <a:t> Workshop, Kleiser, Thomas</a:t>
            </a:r>
            <a:endParaRPr lang="de-DE" dirty="0"/>
          </a:p>
        </p:txBody>
      </p:sp>
      <p:sp>
        <p:nvSpPr>
          <p:cNvPr id="6" name="Foliennummernplatzhalter 5"/>
          <p:cNvSpPr>
            <a:spLocks noGrp="1"/>
          </p:cNvSpPr>
          <p:nvPr>
            <p:ph type="sldNum" sz="quarter" idx="12"/>
          </p:nvPr>
        </p:nvSpPr>
        <p:spPr/>
        <p:txBody>
          <a:bodyPr/>
          <a:lstStyle/>
          <a:p>
            <a:fld id="{53EDDA6A-418C-47C9-860D-E9F904C35A1A}" type="slidenum">
              <a:rPr lang="de-DE" smtClean="0"/>
              <a:pPr/>
              <a:t>8</a:t>
            </a:fld>
            <a:endParaRPr lang="de-DE"/>
          </a:p>
        </p:txBody>
      </p:sp>
      <p:sp>
        <p:nvSpPr>
          <p:cNvPr id="8" name="Inhaltsplatzhalter 2"/>
          <p:cNvSpPr txBox="1">
            <a:spLocks/>
          </p:cNvSpPr>
          <p:nvPr/>
        </p:nvSpPr>
        <p:spPr bwMode="auto">
          <a:xfrm>
            <a:off x="560512" y="1315244"/>
            <a:ext cx="8915400" cy="5070028"/>
          </a:xfrm>
          <a:prstGeom prst="rect">
            <a:avLst/>
          </a:prstGeom>
          <a:noFill/>
          <a:ln w="9525">
            <a:noFill/>
            <a:miter lim="800000"/>
            <a:headEnd/>
            <a:tailEnd/>
          </a:ln>
          <a:effectLst/>
        </p:spPr>
        <p:txBody>
          <a:bodyPr vert="horz" wrap="square" lIns="97969" tIns="48984" rIns="97969" bIns="48984" numCol="1" anchor="t" anchorCtr="0" compatLnSpc="1">
            <a:prstTxWarp prst="textNoShape">
              <a:avLst/>
            </a:prstTxWarp>
          </a:bodyPr>
          <a:lstStyle/>
          <a:p>
            <a:pPr marL="366713" marR="0" lvl="0" indent="-366713" algn="l" defTabSz="979488" rtl="0" eaLnBrk="1" fontAlgn="base" latinLnBrk="0" hangingPunct="1">
              <a:lnSpc>
                <a:spcPct val="100000"/>
              </a:lnSpc>
              <a:spcBef>
                <a:spcPct val="20000"/>
              </a:spcBef>
              <a:spcAft>
                <a:spcPct val="0"/>
              </a:spcAft>
              <a:buClrTx/>
              <a:buSzTx/>
              <a:tabLst/>
              <a:defRPr/>
            </a:pPr>
            <a:r>
              <a:rPr kumimoji="0" lang="en-GB" sz="2800" b="1" i="0" u="none" strike="noStrike" kern="0" cap="none" spc="0" normalizeH="0" baseline="0" noProof="0" dirty="0" smtClean="0">
                <a:ln>
                  <a:noFill/>
                </a:ln>
                <a:solidFill>
                  <a:schemeClr val="tx1"/>
                </a:solidFill>
                <a:effectLst/>
                <a:uLnTx/>
                <a:uFillTx/>
                <a:latin typeface="+mn-lt"/>
                <a:ea typeface="+mn-ea"/>
                <a:cs typeface="+mn-cs"/>
              </a:rPr>
              <a:t>Transparency in Review Process at UN</a:t>
            </a:r>
          </a:p>
          <a:p>
            <a:pPr marL="366713" marR="0" lvl="0" indent="-366713" algn="l" defTabSz="979488" rtl="0" eaLnBrk="1" fontAlgn="base" latinLnBrk="0" hangingPunct="1">
              <a:lnSpc>
                <a:spcPct val="100000"/>
              </a:lnSpc>
              <a:spcBef>
                <a:spcPct val="20000"/>
              </a:spcBef>
              <a:spcAft>
                <a:spcPct val="0"/>
              </a:spcAft>
              <a:buClrTx/>
              <a:buSzTx/>
              <a:tabLst/>
              <a:defRPr/>
            </a:pPr>
            <a:endParaRPr kumimoji="0" lang="de-DE" sz="2400" b="1" i="0" u="none" strike="noStrike" kern="0" cap="none" spc="0" normalizeH="0" baseline="0" noProof="0" dirty="0" smtClean="0">
              <a:ln>
                <a:noFill/>
              </a:ln>
              <a:solidFill>
                <a:schemeClr val="tx1"/>
              </a:solidFill>
              <a:effectLst/>
              <a:uLnTx/>
              <a:uFillTx/>
              <a:latin typeface="+mn-lt"/>
              <a:ea typeface="+mn-ea"/>
              <a:cs typeface="+mn-cs"/>
            </a:endParaRPr>
          </a:p>
          <a:p>
            <a:pPr marL="366713" marR="0" lvl="0" indent="-366713" algn="l" defTabSz="979488" rtl="0" eaLnBrk="1" fontAlgn="base" latinLnBrk="0" hangingPunct="1">
              <a:lnSpc>
                <a:spcPct val="100000"/>
              </a:lnSpc>
              <a:spcBef>
                <a:spcPct val="20000"/>
              </a:spcBef>
              <a:spcAft>
                <a:spcPct val="0"/>
              </a:spcAft>
              <a:buClrTx/>
              <a:buSzTx/>
              <a:tabLst/>
              <a:defRPr/>
            </a:pPr>
            <a:r>
              <a:rPr kumimoji="0" lang="de-DE" sz="2400" b="1" i="0" u="none" strike="noStrike" kern="0" cap="none" spc="0" normalizeH="0" baseline="0" noProof="0" dirty="0" err="1" smtClean="0">
                <a:ln>
                  <a:noFill/>
                </a:ln>
                <a:solidFill>
                  <a:schemeClr val="tx1"/>
                </a:solidFill>
                <a:effectLst/>
                <a:uLnTx/>
                <a:uFillTx/>
                <a:latin typeface="+mn-lt"/>
                <a:ea typeface="+mn-ea"/>
                <a:cs typeface="+mn-cs"/>
              </a:rPr>
              <a:t>Questions</a:t>
            </a:r>
            <a:r>
              <a:rPr kumimoji="0" lang="de-DE" sz="2400" b="1" i="0" u="none" strike="noStrike" kern="0" cap="none" spc="0" normalizeH="0" baseline="0" noProof="0" dirty="0" smtClean="0">
                <a:ln>
                  <a:noFill/>
                </a:ln>
                <a:solidFill>
                  <a:schemeClr val="tx1"/>
                </a:solidFill>
                <a:effectLst/>
                <a:uLnTx/>
                <a:uFillTx/>
                <a:latin typeface="+mn-lt"/>
                <a:ea typeface="+mn-ea"/>
                <a:cs typeface="+mn-cs"/>
              </a:rPr>
              <a:t>:</a:t>
            </a:r>
          </a:p>
          <a:p>
            <a:pPr marL="366713" marR="0" lvl="0" indent="-366713" algn="l" defTabSz="979488" rtl="0" eaLnBrk="1" fontAlgn="base" latinLnBrk="0" hangingPunct="1">
              <a:lnSpc>
                <a:spcPct val="100000"/>
              </a:lnSpc>
              <a:spcBef>
                <a:spcPct val="20000"/>
              </a:spcBef>
              <a:spcAft>
                <a:spcPct val="0"/>
              </a:spcAft>
              <a:buClrTx/>
              <a:buSzTx/>
              <a:buFontTx/>
              <a:buChar char="-"/>
              <a:tabLst/>
              <a:defRPr/>
            </a:pPr>
            <a:r>
              <a:rPr lang="de-DE" sz="2300" kern="0" dirty="0" err="1" smtClean="0">
                <a:latin typeface="+mn-lt"/>
              </a:rPr>
              <a:t>Qualification</a:t>
            </a:r>
            <a:r>
              <a:rPr lang="de-DE" sz="2300" kern="0" dirty="0" smtClean="0">
                <a:latin typeface="+mn-lt"/>
              </a:rPr>
              <a:t> </a:t>
            </a:r>
            <a:r>
              <a:rPr lang="de-DE" sz="2300" kern="0" dirty="0" err="1" smtClean="0">
                <a:latin typeface="+mn-lt"/>
              </a:rPr>
              <a:t>Criteria</a:t>
            </a:r>
            <a:r>
              <a:rPr lang="de-DE" sz="2300" kern="0" dirty="0" smtClean="0">
                <a:latin typeface="+mn-lt"/>
              </a:rPr>
              <a:t> (</a:t>
            </a:r>
            <a:r>
              <a:rPr lang="de-DE" sz="2300" kern="0" dirty="0" err="1" smtClean="0">
                <a:latin typeface="+mn-lt"/>
              </a:rPr>
              <a:t>competence</a:t>
            </a:r>
            <a:r>
              <a:rPr lang="de-DE" sz="2300" kern="0" dirty="0" smtClean="0">
                <a:latin typeface="+mn-lt"/>
              </a:rPr>
              <a:t>)</a:t>
            </a:r>
          </a:p>
          <a:p>
            <a:pPr marL="366713" marR="0" lvl="0" indent="-366713" algn="l" defTabSz="979488" rtl="0" eaLnBrk="1" fontAlgn="base" latinLnBrk="0" hangingPunct="1">
              <a:lnSpc>
                <a:spcPct val="100000"/>
              </a:lnSpc>
              <a:spcBef>
                <a:spcPct val="20000"/>
              </a:spcBef>
              <a:spcAft>
                <a:spcPct val="0"/>
              </a:spcAft>
              <a:buClrTx/>
              <a:buSzTx/>
              <a:buFontTx/>
              <a:buChar char="-"/>
              <a:tabLst/>
              <a:defRPr/>
            </a:pPr>
            <a:r>
              <a:rPr lang="de-DE" sz="2300" kern="0" dirty="0" err="1" smtClean="0">
                <a:latin typeface="+mn-lt"/>
              </a:rPr>
              <a:t>Impartiality</a:t>
            </a:r>
            <a:r>
              <a:rPr lang="de-DE" sz="2300" kern="0" dirty="0" smtClean="0">
                <a:latin typeface="+mn-lt"/>
              </a:rPr>
              <a:t>, COI</a:t>
            </a:r>
          </a:p>
          <a:p>
            <a:pPr marL="366713" marR="0" lvl="0" indent="-366713" algn="l" defTabSz="979488" rtl="0" eaLnBrk="1" fontAlgn="base" latinLnBrk="0" hangingPunct="1">
              <a:lnSpc>
                <a:spcPct val="100000"/>
              </a:lnSpc>
              <a:spcBef>
                <a:spcPct val="20000"/>
              </a:spcBef>
              <a:spcAft>
                <a:spcPct val="0"/>
              </a:spcAft>
              <a:buClrTx/>
              <a:buSzTx/>
              <a:buFontTx/>
              <a:buChar char="-"/>
              <a:tabLst/>
              <a:defRPr/>
            </a:pPr>
            <a:r>
              <a:rPr lang="de-DE" sz="2300" kern="0" dirty="0" smtClean="0">
                <a:latin typeface="+mn-lt"/>
              </a:rPr>
              <a:t>Public </a:t>
            </a:r>
            <a:r>
              <a:rPr lang="de-DE" sz="2300" kern="0" dirty="0" err="1" smtClean="0">
                <a:latin typeface="+mn-lt"/>
              </a:rPr>
              <a:t>Availability</a:t>
            </a:r>
            <a:r>
              <a:rPr lang="de-DE" sz="2300" kern="0" dirty="0" smtClean="0">
                <a:latin typeface="+mn-lt"/>
              </a:rPr>
              <a:t> </a:t>
            </a:r>
            <a:r>
              <a:rPr lang="de-DE" sz="2300" kern="0" dirty="0" err="1" smtClean="0">
                <a:latin typeface="+mn-lt"/>
              </a:rPr>
              <a:t>of</a:t>
            </a:r>
            <a:r>
              <a:rPr lang="de-DE" sz="2300" kern="0" dirty="0" smtClean="0">
                <a:latin typeface="+mn-lt"/>
              </a:rPr>
              <a:t> Information</a:t>
            </a:r>
          </a:p>
          <a:p>
            <a:pPr marL="366713" marR="0" lvl="0" indent="-366713" algn="l" defTabSz="979488" rtl="0" eaLnBrk="1" fontAlgn="base" latinLnBrk="0" hangingPunct="1">
              <a:lnSpc>
                <a:spcPct val="100000"/>
              </a:lnSpc>
              <a:spcBef>
                <a:spcPct val="20000"/>
              </a:spcBef>
              <a:spcAft>
                <a:spcPct val="0"/>
              </a:spcAft>
              <a:buClrTx/>
              <a:buSzTx/>
              <a:buFontTx/>
              <a:buChar char="-"/>
              <a:tabLst/>
              <a:defRPr/>
            </a:pPr>
            <a:endParaRPr lang="de-DE" sz="2300" kern="0" dirty="0" smtClean="0">
              <a:latin typeface="+mn-lt"/>
            </a:endParaRPr>
          </a:p>
          <a:p>
            <a:pPr marL="366713" lvl="0" indent="-366713" defTabSz="979488">
              <a:spcBef>
                <a:spcPct val="20000"/>
              </a:spcBef>
              <a:defRPr/>
            </a:pPr>
            <a:r>
              <a:rPr lang="de-DE" sz="2400" b="1" kern="0" dirty="0" smtClean="0"/>
              <a:t>Critical </a:t>
            </a:r>
            <a:r>
              <a:rPr lang="de-DE" sz="2400" b="1" kern="0" dirty="0" err="1" smtClean="0"/>
              <a:t>for</a:t>
            </a:r>
            <a:r>
              <a:rPr lang="de-DE" sz="2400" b="1" kern="0" dirty="0" smtClean="0"/>
              <a:t> </a:t>
            </a:r>
            <a:r>
              <a:rPr lang="de-DE" sz="2400" b="1" kern="0" dirty="0" err="1" smtClean="0"/>
              <a:t>Transparency</a:t>
            </a:r>
            <a:r>
              <a:rPr lang="de-DE" sz="2400" b="1" kern="0" dirty="0" smtClean="0"/>
              <a:t>:</a:t>
            </a:r>
          </a:p>
          <a:p>
            <a:pPr marL="366713" lvl="0" indent="-366713" defTabSz="979488">
              <a:spcBef>
                <a:spcPct val="20000"/>
              </a:spcBef>
              <a:buFontTx/>
              <a:buChar char="-"/>
              <a:defRPr/>
            </a:pPr>
            <a:r>
              <a:rPr lang="de-DE" sz="2000" kern="0" dirty="0" smtClean="0">
                <a:latin typeface="+mj-lt"/>
              </a:rPr>
              <a:t>Hidden </a:t>
            </a:r>
            <a:r>
              <a:rPr lang="de-DE" sz="2000" kern="0" dirty="0" err="1" smtClean="0">
                <a:latin typeface="+mj-lt"/>
              </a:rPr>
              <a:t>Agendas</a:t>
            </a:r>
            <a:r>
              <a:rPr lang="de-DE" sz="2000" kern="0" dirty="0" smtClean="0">
                <a:latin typeface="+mj-lt"/>
              </a:rPr>
              <a:t>, </a:t>
            </a:r>
            <a:r>
              <a:rPr lang="de-DE" sz="2000" kern="0" dirty="0" err="1" smtClean="0">
                <a:latin typeface="+mj-lt"/>
              </a:rPr>
              <a:t>hidden</a:t>
            </a:r>
            <a:r>
              <a:rPr lang="de-DE" sz="2000" kern="0" dirty="0" smtClean="0">
                <a:latin typeface="+mj-lt"/>
              </a:rPr>
              <a:t> </a:t>
            </a:r>
            <a:r>
              <a:rPr lang="de-DE" sz="2000" kern="0" dirty="0" err="1" smtClean="0">
                <a:latin typeface="+mj-lt"/>
              </a:rPr>
              <a:t>information</a:t>
            </a:r>
            <a:r>
              <a:rPr lang="de-DE" sz="2000" kern="0" dirty="0" smtClean="0">
                <a:latin typeface="+mj-lt"/>
              </a:rPr>
              <a:t>? </a:t>
            </a:r>
          </a:p>
          <a:p>
            <a:pPr marL="366713" lvl="0" indent="-366713" defTabSz="979488">
              <a:spcBef>
                <a:spcPct val="20000"/>
              </a:spcBef>
              <a:buFontTx/>
              <a:buChar char="-"/>
              <a:defRPr/>
            </a:pPr>
            <a:r>
              <a:rPr lang="de-DE" sz="2000" kern="0" dirty="0" smtClean="0">
                <a:latin typeface="+mj-lt"/>
              </a:rPr>
              <a:t>Case </a:t>
            </a:r>
            <a:r>
              <a:rPr lang="de-DE" sz="2000" kern="0" dirty="0" err="1" smtClean="0">
                <a:latin typeface="+mj-lt"/>
              </a:rPr>
              <a:t>by</a:t>
            </a:r>
            <a:r>
              <a:rPr lang="de-DE" sz="2000" kern="0" dirty="0" smtClean="0">
                <a:latin typeface="+mj-lt"/>
              </a:rPr>
              <a:t> </a:t>
            </a:r>
            <a:r>
              <a:rPr lang="de-DE" sz="2000" kern="0" dirty="0" err="1" smtClean="0">
                <a:latin typeface="+mj-lt"/>
              </a:rPr>
              <a:t>case</a:t>
            </a:r>
            <a:r>
              <a:rPr lang="de-DE" sz="2000" kern="0" dirty="0" smtClean="0">
                <a:latin typeface="+mj-lt"/>
              </a:rPr>
              <a:t> </a:t>
            </a:r>
            <a:r>
              <a:rPr lang="de-DE" sz="2000" kern="0" dirty="0" err="1" smtClean="0">
                <a:latin typeface="+mj-lt"/>
              </a:rPr>
              <a:t>decisions</a:t>
            </a:r>
            <a:r>
              <a:rPr lang="de-DE" sz="2000" kern="0" dirty="0" smtClean="0">
                <a:latin typeface="+mj-lt"/>
              </a:rPr>
              <a:t> </a:t>
            </a:r>
            <a:r>
              <a:rPr lang="de-DE" sz="2000" kern="0" dirty="0" err="1" smtClean="0">
                <a:latin typeface="+mj-lt"/>
              </a:rPr>
              <a:t>instead</a:t>
            </a:r>
            <a:r>
              <a:rPr lang="de-DE" sz="2000" kern="0" dirty="0" smtClean="0">
                <a:latin typeface="+mj-lt"/>
              </a:rPr>
              <a:t> </a:t>
            </a:r>
            <a:r>
              <a:rPr lang="de-DE" sz="2000" kern="0" dirty="0" err="1" smtClean="0">
                <a:latin typeface="+mj-lt"/>
              </a:rPr>
              <a:t>of</a:t>
            </a:r>
            <a:r>
              <a:rPr lang="de-DE" sz="2000" kern="0" dirty="0" smtClean="0">
                <a:latin typeface="+mj-lt"/>
              </a:rPr>
              <a:t> </a:t>
            </a:r>
            <a:r>
              <a:rPr lang="de-DE" sz="2000" kern="0" dirty="0" err="1" smtClean="0">
                <a:latin typeface="+mj-lt"/>
              </a:rPr>
              <a:t>one</a:t>
            </a:r>
            <a:r>
              <a:rPr lang="de-DE" sz="2000" kern="0" dirty="0" smtClean="0">
                <a:latin typeface="+mj-lt"/>
              </a:rPr>
              <a:t> „</a:t>
            </a:r>
            <a:r>
              <a:rPr lang="de-DE" sz="2000" kern="0" dirty="0" err="1" smtClean="0">
                <a:latin typeface="+mj-lt"/>
              </a:rPr>
              <a:t>general</a:t>
            </a:r>
            <a:r>
              <a:rPr lang="de-DE" sz="2000" kern="0" dirty="0" smtClean="0">
                <a:latin typeface="+mj-lt"/>
              </a:rPr>
              <a:t> valid“ </a:t>
            </a:r>
            <a:r>
              <a:rPr lang="de-DE" sz="2000" kern="0" dirty="0" err="1" smtClean="0">
                <a:latin typeface="+mj-lt"/>
              </a:rPr>
              <a:t>decisions</a:t>
            </a:r>
            <a:r>
              <a:rPr lang="de-DE" sz="2000" kern="0" dirty="0" smtClean="0">
                <a:latin typeface="+mj-lt"/>
              </a:rPr>
              <a:t>?</a:t>
            </a:r>
          </a:p>
          <a:p>
            <a:pPr marL="366713" marR="0" lvl="0" indent="-366713" algn="l" defTabSz="979488" rtl="0" eaLnBrk="1" fontAlgn="base" latinLnBrk="0" hangingPunct="1">
              <a:lnSpc>
                <a:spcPct val="100000"/>
              </a:lnSpc>
              <a:spcBef>
                <a:spcPct val="20000"/>
              </a:spcBef>
              <a:spcAft>
                <a:spcPct val="0"/>
              </a:spcAft>
              <a:buClrTx/>
              <a:buSzTx/>
              <a:tabLst/>
              <a:defRPr/>
            </a:pPr>
            <a:r>
              <a:rPr lang="de-DE" sz="2000" kern="0" dirty="0" smtClean="0">
                <a:latin typeface="+mj-lt"/>
              </a:rPr>
              <a:t>     (</a:t>
            </a:r>
            <a:r>
              <a:rPr lang="de-DE" sz="2000" kern="0" dirty="0" err="1" smtClean="0">
                <a:latin typeface="+mj-lt"/>
              </a:rPr>
              <a:t>Tariff</a:t>
            </a:r>
            <a:r>
              <a:rPr lang="de-DE" sz="2000" kern="0" dirty="0" smtClean="0">
                <a:latin typeface="+mj-lt"/>
              </a:rPr>
              <a:t> </a:t>
            </a:r>
            <a:r>
              <a:rPr lang="de-DE" sz="2000" kern="0" dirty="0" err="1" smtClean="0">
                <a:latin typeface="+mj-lt"/>
              </a:rPr>
              <a:t>issue</a:t>
            </a:r>
            <a:r>
              <a:rPr lang="de-DE" sz="2000" kern="0" dirty="0" smtClean="0">
                <a:latin typeface="+mj-lt"/>
              </a:rPr>
              <a:t> (</a:t>
            </a:r>
            <a:r>
              <a:rPr lang="de-DE" sz="2000" kern="0" dirty="0" err="1" smtClean="0">
                <a:latin typeface="+mj-lt"/>
              </a:rPr>
              <a:t>tariff</a:t>
            </a:r>
            <a:r>
              <a:rPr lang="de-DE" sz="2000" kern="0" dirty="0" smtClean="0">
                <a:latin typeface="+mj-lt"/>
              </a:rPr>
              <a:t> </a:t>
            </a:r>
            <a:r>
              <a:rPr lang="de-DE" sz="2000" kern="0" dirty="0" err="1" smtClean="0">
                <a:latin typeface="+mj-lt"/>
              </a:rPr>
              <a:t>list</a:t>
            </a:r>
            <a:r>
              <a:rPr lang="de-DE" sz="2000" kern="0" dirty="0" smtClean="0">
                <a:latin typeface="+mj-lt"/>
              </a:rPr>
              <a:t>), CMM, E+ / E -, Industrial  Gases)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Some</a:t>
            </a:r>
            <a:r>
              <a:rPr lang="de-DE" dirty="0" smtClean="0"/>
              <a:t> </a:t>
            </a:r>
            <a:r>
              <a:rPr lang="de-DE" dirty="0" err="1" smtClean="0"/>
              <a:t>Ideas</a:t>
            </a:r>
            <a:endParaRPr lang="de-DE" dirty="0"/>
          </a:p>
        </p:txBody>
      </p:sp>
      <p:sp>
        <p:nvSpPr>
          <p:cNvPr id="3" name="Inhaltsplatzhalter 2"/>
          <p:cNvSpPr>
            <a:spLocks noGrp="1"/>
          </p:cNvSpPr>
          <p:nvPr>
            <p:ph idx="1"/>
          </p:nvPr>
        </p:nvSpPr>
        <p:spPr/>
        <p:txBody>
          <a:bodyPr/>
          <a:lstStyle/>
          <a:p>
            <a:endParaRPr lang="de-DE" dirty="0" smtClean="0"/>
          </a:p>
          <a:p>
            <a:endParaRPr lang="de-DE" dirty="0" smtClean="0"/>
          </a:p>
          <a:p>
            <a:endParaRPr lang="de-DE" dirty="0" smtClean="0"/>
          </a:p>
          <a:p>
            <a:endParaRPr lang="de-DE" dirty="0" smtClean="0"/>
          </a:p>
          <a:p>
            <a:endParaRPr lang="de-DE" dirty="0"/>
          </a:p>
        </p:txBody>
      </p:sp>
      <p:sp>
        <p:nvSpPr>
          <p:cNvPr id="4" name="Datumsplatzhalter 3"/>
          <p:cNvSpPr>
            <a:spLocks noGrp="1"/>
          </p:cNvSpPr>
          <p:nvPr>
            <p:ph type="dt" sz="half" idx="10"/>
          </p:nvPr>
        </p:nvSpPr>
        <p:spPr/>
        <p:txBody>
          <a:bodyPr/>
          <a:lstStyle/>
          <a:p>
            <a:r>
              <a:rPr lang="de-DE" dirty="0" smtClean="0"/>
              <a:t>13.03.2011</a:t>
            </a:r>
            <a:endParaRPr lang="de-DE" dirty="0"/>
          </a:p>
        </p:txBody>
      </p:sp>
      <p:sp>
        <p:nvSpPr>
          <p:cNvPr id="5" name="Fußzeilenplatzhalter 4"/>
          <p:cNvSpPr>
            <a:spLocks noGrp="1"/>
          </p:cNvSpPr>
          <p:nvPr>
            <p:ph type="ftr" sz="quarter" idx="11"/>
          </p:nvPr>
        </p:nvSpPr>
        <p:spPr/>
        <p:txBody>
          <a:bodyPr/>
          <a:lstStyle/>
          <a:p>
            <a:r>
              <a:rPr lang="de-DE" dirty="0" smtClean="0"/>
              <a:t>7th CDM Joint </a:t>
            </a:r>
            <a:r>
              <a:rPr lang="de-DE" dirty="0" err="1" smtClean="0"/>
              <a:t>Coordination</a:t>
            </a:r>
            <a:r>
              <a:rPr lang="de-DE" dirty="0" smtClean="0"/>
              <a:t> Workshop, Kleiser, Thomas</a:t>
            </a:r>
            <a:endParaRPr lang="de-DE" dirty="0"/>
          </a:p>
        </p:txBody>
      </p:sp>
      <p:sp>
        <p:nvSpPr>
          <p:cNvPr id="6" name="Foliennummernplatzhalter 5"/>
          <p:cNvSpPr>
            <a:spLocks noGrp="1"/>
          </p:cNvSpPr>
          <p:nvPr>
            <p:ph type="sldNum" sz="quarter" idx="12"/>
          </p:nvPr>
        </p:nvSpPr>
        <p:spPr/>
        <p:txBody>
          <a:bodyPr/>
          <a:lstStyle/>
          <a:p>
            <a:fld id="{53EDDA6A-418C-47C9-860D-E9F904C35A1A}" type="slidenum">
              <a:rPr lang="de-DE" smtClean="0"/>
              <a:pPr/>
              <a:t>9</a:t>
            </a:fld>
            <a:endParaRPr lang="de-DE"/>
          </a:p>
        </p:txBody>
      </p:sp>
      <p:sp>
        <p:nvSpPr>
          <p:cNvPr id="8" name="Inhaltsplatzhalter 2"/>
          <p:cNvSpPr txBox="1">
            <a:spLocks/>
          </p:cNvSpPr>
          <p:nvPr/>
        </p:nvSpPr>
        <p:spPr bwMode="auto">
          <a:xfrm>
            <a:off x="560512" y="1315244"/>
            <a:ext cx="8915400" cy="5070028"/>
          </a:xfrm>
          <a:prstGeom prst="rect">
            <a:avLst/>
          </a:prstGeom>
          <a:noFill/>
          <a:ln w="9525">
            <a:noFill/>
            <a:miter lim="800000"/>
            <a:headEnd/>
            <a:tailEnd/>
          </a:ln>
          <a:effectLst/>
        </p:spPr>
        <p:txBody>
          <a:bodyPr vert="horz" wrap="square" lIns="97969" tIns="48984" rIns="97969" bIns="48984" numCol="1" anchor="t" anchorCtr="0" compatLnSpc="1">
            <a:prstTxWarp prst="textNoShape">
              <a:avLst/>
            </a:prstTxWarp>
          </a:bodyPr>
          <a:lstStyle/>
          <a:p>
            <a:pPr marL="366713" marR="0" lvl="0" indent="-366713" algn="l" defTabSz="979488" rtl="0" eaLnBrk="1" fontAlgn="base" latinLnBrk="0" hangingPunct="1">
              <a:lnSpc>
                <a:spcPct val="100000"/>
              </a:lnSpc>
              <a:spcBef>
                <a:spcPct val="20000"/>
              </a:spcBef>
              <a:spcAft>
                <a:spcPct val="0"/>
              </a:spcAft>
              <a:buClrTx/>
              <a:buSzTx/>
              <a:tabLst/>
              <a:defRPr/>
            </a:pPr>
            <a:r>
              <a:rPr kumimoji="0" lang="en-GB" sz="2800" b="1" i="0" u="none" strike="noStrike" kern="0" cap="none" spc="0" normalizeH="0" baseline="0" noProof="0" dirty="0" smtClean="0">
                <a:ln>
                  <a:noFill/>
                </a:ln>
                <a:solidFill>
                  <a:schemeClr val="tx1"/>
                </a:solidFill>
                <a:effectLst/>
                <a:uLnTx/>
                <a:uFillTx/>
                <a:latin typeface="+mn-lt"/>
                <a:ea typeface="+mn-ea"/>
                <a:cs typeface="+mn-cs"/>
              </a:rPr>
              <a:t>Ideas for improving Transparency</a:t>
            </a:r>
          </a:p>
          <a:p>
            <a:pPr marL="366713" marR="0" lvl="0" indent="-366713" algn="l" defTabSz="979488" rtl="0" eaLnBrk="1" fontAlgn="base" latinLnBrk="0" hangingPunct="1">
              <a:lnSpc>
                <a:spcPct val="100000"/>
              </a:lnSpc>
              <a:spcBef>
                <a:spcPct val="20000"/>
              </a:spcBef>
              <a:spcAft>
                <a:spcPct val="0"/>
              </a:spcAft>
              <a:buClrTx/>
              <a:buSzTx/>
              <a:buFontTx/>
              <a:buChar char="-"/>
              <a:tabLst/>
              <a:defRPr/>
            </a:pPr>
            <a:endParaRPr lang="en-GB" sz="2000" kern="0" dirty="0" smtClean="0">
              <a:latin typeface="+mn-lt"/>
            </a:endParaRPr>
          </a:p>
          <a:p>
            <a:pPr marL="366713" marR="0" lvl="0" indent="-366713" algn="l" defTabSz="979488" rtl="0" eaLnBrk="1" fontAlgn="base" latinLnBrk="0" hangingPunct="1">
              <a:lnSpc>
                <a:spcPct val="100000"/>
              </a:lnSpc>
              <a:spcBef>
                <a:spcPct val="20000"/>
              </a:spcBef>
              <a:spcAft>
                <a:spcPct val="0"/>
              </a:spcAft>
              <a:buClrTx/>
              <a:buSzTx/>
              <a:buFontTx/>
              <a:buChar char="-"/>
              <a:tabLst/>
              <a:defRPr/>
            </a:pPr>
            <a:r>
              <a:rPr lang="en-GB" sz="2000" kern="0" dirty="0" smtClean="0">
                <a:latin typeface="+mn-lt"/>
              </a:rPr>
              <a:t>web-based process (EU-ETS) </a:t>
            </a:r>
          </a:p>
          <a:p>
            <a:pPr marL="366713" marR="0" lvl="0" indent="-366713" algn="l" defTabSz="979488" rtl="0" eaLnBrk="1" fontAlgn="base" latinLnBrk="0" hangingPunct="1">
              <a:lnSpc>
                <a:spcPct val="100000"/>
              </a:lnSpc>
              <a:spcBef>
                <a:spcPct val="20000"/>
              </a:spcBef>
              <a:spcAft>
                <a:spcPct val="0"/>
              </a:spcAft>
              <a:buClrTx/>
              <a:buSzTx/>
              <a:buFontTx/>
              <a:buChar char="-"/>
              <a:tabLst/>
              <a:defRPr/>
            </a:pPr>
            <a:r>
              <a:rPr kumimoji="0" lang="en-GB" sz="2000" i="0" u="none" strike="noStrike" kern="0" cap="none" spc="0" normalizeH="0" baseline="0" noProof="0" dirty="0" smtClean="0">
                <a:ln>
                  <a:noFill/>
                </a:ln>
                <a:solidFill>
                  <a:schemeClr val="tx1"/>
                </a:solidFill>
                <a:effectLst/>
                <a:uLnTx/>
                <a:uFillTx/>
                <a:latin typeface="+mn-lt"/>
                <a:ea typeface="+mn-ea"/>
                <a:cs typeface="+mn-cs"/>
              </a:rPr>
              <a:t>Partially Disclosure of  Internal UN Information / Decision Making Process, Publication of Decisions</a:t>
            </a:r>
          </a:p>
          <a:p>
            <a:pPr marL="366713" marR="0" lvl="0" indent="-366713" algn="l" defTabSz="979488" rtl="0" eaLnBrk="1" fontAlgn="base" latinLnBrk="0" hangingPunct="1">
              <a:lnSpc>
                <a:spcPct val="100000"/>
              </a:lnSpc>
              <a:spcBef>
                <a:spcPct val="20000"/>
              </a:spcBef>
              <a:spcAft>
                <a:spcPct val="0"/>
              </a:spcAft>
              <a:buClrTx/>
              <a:buSzTx/>
              <a:buFontTx/>
              <a:buChar char="-"/>
              <a:tabLst/>
              <a:defRPr/>
            </a:pPr>
            <a:r>
              <a:rPr lang="en-GB" sz="2000" kern="0" dirty="0" smtClean="0">
                <a:latin typeface="+mn-lt"/>
              </a:rPr>
              <a:t>Positive / Negative List of Projects  </a:t>
            </a:r>
          </a:p>
          <a:p>
            <a:pPr marL="366713" marR="0" lvl="0" indent="-366713" algn="l" defTabSz="979488" rtl="0" eaLnBrk="1" fontAlgn="base" latinLnBrk="0" hangingPunct="1">
              <a:lnSpc>
                <a:spcPct val="100000"/>
              </a:lnSpc>
              <a:spcBef>
                <a:spcPct val="20000"/>
              </a:spcBef>
              <a:spcAft>
                <a:spcPct val="0"/>
              </a:spcAft>
              <a:buClrTx/>
              <a:buSzTx/>
              <a:buFontTx/>
              <a:buChar char="-"/>
              <a:tabLst/>
              <a:defRPr/>
            </a:pPr>
            <a:r>
              <a:rPr lang="en-GB" sz="2000" kern="0" dirty="0" smtClean="0">
                <a:latin typeface="+mn-lt"/>
              </a:rPr>
              <a:t>further Standardization</a:t>
            </a:r>
          </a:p>
          <a:p>
            <a:pPr marL="366713" marR="0" lvl="0" indent="-366713" algn="l" defTabSz="979488" rtl="0" eaLnBrk="1" fontAlgn="base" latinLnBrk="0" hangingPunct="1">
              <a:lnSpc>
                <a:spcPct val="100000"/>
              </a:lnSpc>
              <a:spcBef>
                <a:spcPct val="20000"/>
              </a:spcBef>
              <a:spcAft>
                <a:spcPct val="0"/>
              </a:spcAft>
              <a:buClrTx/>
              <a:buSzTx/>
              <a:buFontTx/>
              <a:buChar char="-"/>
              <a:tabLst/>
              <a:defRPr/>
            </a:pPr>
            <a:r>
              <a:rPr lang="en-GB" sz="2000" kern="0" dirty="0" smtClean="0">
                <a:latin typeface="+mn-lt"/>
              </a:rPr>
              <a:t>Simplification of Meth / Tools</a:t>
            </a:r>
          </a:p>
          <a:p>
            <a:pPr marL="366713" lvl="0" indent="-366713" defTabSz="979488">
              <a:spcBef>
                <a:spcPct val="20000"/>
              </a:spcBef>
              <a:buFontTx/>
              <a:buChar char="-"/>
              <a:defRPr/>
            </a:pPr>
            <a:r>
              <a:rPr lang="en-US" sz="2000" dirty="0" smtClean="0">
                <a:latin typeface="+mn-lt"/>
              </a:rPr>
              <a:t>Increase the communication with stakeholders (mainly between UNFCCC Secretariat and PPs – DOEs); </a:t>
            </a:r>
          </a:p>
          <a:p>
            <a:pPr marL="366713" lvl="0" indent="-366713" defTabSz="979488">
              <a:spcBef>
                <a:spcPct val="20000"/>
              </a:spcBef>
              <a:buFontTx/>
              <a:buChar char="-"/>
              <a:defRPr/>
            </a:pPr>
            <a:r>
              <a:rPr lang="de-DE" sz="2000" kern="0" dirty="0" err="1" smtClean="0">
                <a:latin typeface="+mn-lt"/>
              </a:rPr>
              <a:t>Strengthening</a:t>
            </a:r>
            <a:r>
              <a:rPr lang="de-DE" sz="2000" kern="0" dirty="0" smtClean="0">
                <a:latin typeface="+mn-lt"/>
              </a:rPr>
              <a:t> </a:t>
            </a:r>
            <a:r>
              <a:rPr lang="de-DE" sz="2000" kern="0" dirty="0" err="1" smtClean="0">
                <a:latin typeface="+mn-lt"/>
              </a:rPr>
              <a:t>the</a:t>
            </a:r>
            <a:r>
              <a:rPr lang="de-DE" sz="2000" kern="0" dirty="0" smtClean="0">
                <a:latin typeface="+mn-lt"/>
              </a:rPr>
              <a:t> </a:t>
            </a:r>
            <a:r>
              <a:rPr lang="de-DE" sz="2000" kern="0" dirty="0" err="1" smtClean="0">
                <a:latin typeface="+mn-lt"/>
              </a:rPr>
              <a:t>Role</a:t>
            </a:r>
            <a:r>
              <a:rPr lang="de-DE" sz="2000" kern="0" dirty="0" smtClean="0">
                <a:latin typeface="+mn-lt"/>
              </a:rPr>
              <a:t> </a:t>
            </a:r>
            <a:r>
              <a:rPr lang="de-DE" sz="2000" kern="0" dirty="0" err="1" smtClean="0">
                <a:latin typeface="+mn-lt"/>
              </a:rPr>
              <a:t>of</a:t>
            </a:r>
            <a:r>
              <a:rPr lang="de-DE" sz="2000" kern="0" dirty="0" smtClean="0">
                <a:latin typeface="+mn-lt"/>
              </a:rPr>
              <a:t> DNAs and NGOs</a:t>
            </a:r>
          </a:p>
          <a:p>
            <a:pPr marL="366713" lvl="0" indent="-366713" defTabSz="979488">
              <a:spcBef>
                <a:spcPct val="20000"/>
              </a:spcBef>
              <a:buFontTx/>
              <a:buChar char="-"/>
              <a:defRPr/>
            </a:pPr>
            <a:r>
              <a:rPr lang="de-DE" sz="2000" kern="0" dirty="0" err="1" smtClean="0">
                <a:latin typeface="+mn-lt"/>
              </a:rPr>
              <a:t>Publish</a:t>
            </a:r>
            <a:r>
              <a:rPr lang="de-DE" sz="2000" kern="0" dirty="0" smtClean="0">
                <a:latin typeface="+mn-lt"/>
              </a:rPr>
              <a:t> </a:t>
            </a:r>
            <a:r>
              <a:rPr lang="de-DE" sz="2000" kern="0" dirty="0" err="1" smtClean="0">
                <a:latin typeface="+mn-lt"/>
              </a:rPr>
              <a:t>best</a:t>
            </a:r>
            <a:r>
              <a:rPr lang="de-DE" sz="2000" kern="0" dirty="0" smtClean="0">
                <a:latin typeface="+mn-lt"/>
              </a:rPr>
              <a:t> </a:t>
            </a:r>
            <a:r>
              <a:rPr lang="de-DE" sz="2000" kern="0" dirty="0" err="1" smtClean="0">
                <a:latin typeface="+mn-lt"/>
              </a:rPr>
              <a:t>practices</a:t>
            </a:r>
            <a:r>
              <a:rPr lang="de-DE" sz="2000" kern="0" dirty="0" smtClean="0">
                <a:latin typeface="+mn-lt"/>
              </a:rPr>
              <a:t> </a:t>
            </a:r>
            <a:r>
              <a:rPr lang="de-DE" sz="2000" kern="0" dirty="0" err="1" smtClean="0">
                <a:latin typeface="+mn-lt"/>
              </a:rPr>
              <a:t>examples</a:t>
            </a:r>
            <a:endParaRPr lang="de-DE" sz="2000" kern="0" dirty="0" smtClean="0">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Holding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Holding">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w="9525" cap="flat" cmpd="sng" algn="ctr">
          <a:solidFill>
            <a:schemeClr val="tx1"/>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99"/>
        </a:solidFill>
        <a:ln w="9525" cap="flat" cmpd="sng" algn="ctr">
          <a:solidFill>
            <a:schemeClr val="tx1"/>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1800" b="0" i="0" u="none" strike="noStrike" cap="none" normalizeH="0" baseline="0" smtClean="0">
            <a:ln>
              <a:noFill/>
            </a:ln>
            <a:solidFill>
              <a:schemeClr val="tx1"/>
            </a:solidFill>
            <a:effectLst/>
            <a:latin typeface="Arial" charset="0"/>
          </a:defRPr>
        </a:defPPr>
      </a:lstStyle>
    </a:lnDef>
  </a:objectDefaults>
  <a:extraClrSchemeLst>
    <a:extraClrScheme>
      <a:clrScheme name="Holding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Holding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Holding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Holding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Holding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Holding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Holding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555</Words>
  <Application>Microsoft Office PowerPoint</Application>
  <PresentationFormat>Benutzerdefiniert</PresentationFormat>
  <Paragraphs>160</Paragraphs>
  <Slides>13</Slides>
  <Notes>0</Notes>
  <HiddenSlides>0</HiddenSlides>
  <MMClips>0</MMClips>
  <ScaleCrop>false</ScaleCrop>
  <HeadingPairs>
    <vt:vector size="6" baseType="variant">
      <vt:variant>
        <vt:lpstr>Design</vt:lpstr>
      </vt:variant>
      <vt:variant>
        <vt:i4>1</vt:i4>
      </vt:variant>
      <vt:variant>
        <vt:lpstr>Eingebettete OLE-Server</vt:lpstr>
      </vt:variant>
      <vt:variant>
        <vt:i4>1</vt:i4>
      </vt:variant>
      <vt:variant>
        <vt:lpstr>Folientitel</vt:lpstr>
      </vt:variant>
      <vt:variant>
        <vt:i4>13</vt:i4>
      </vt:variant>
    </vt:vector>
  </HeadingPairs>
  <TitlesOfParts>
    <vt:vector size="15" baseType="lpstr">
      <vt:lpstr>Blank</vt:lpstr>
      <vt:lpstr>Image</vt:lpstr>
      <vt:lpstr>Folie 1</vt:lpstr>
      <vt:lpstr>Overview</vt:lpstr>
      <vt:lpstr>Introduction</vt:lpstr>
      <vt:lpstr>Definition</vt:lpstr>
      <vt:lpstr>Transparency from a DOE perspective </vt:lpstr>
      <vt:lpstr>Basic Requirements for Transparency </vt:lpstr>
      <vt:lpstr>Current status</vt:lpstr>
      <vt:lpstr>Current status</vt:lpstr>
      <vt:lpstr>Some Ideas</vt:lpstr>
      <vt:lpstr>Promotion of the CDM</vt:lpstr>
      <vt:lpstr>Promotion of the CDM</vt:lpstr>
      <vt:lpstr>Conclusions</vt:lpstr>
      <vt:lpstr>Thanks!</vt:lpstr>
    </vt:vector>
  </TitlesOfParts>
  <Company>TÜV SÜD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tolca-er</dc:creator>
  <cp:lastModifiedBy>InstAdmin</cp:lastModifiedBy>
  <cp:revision>76</cp:revision>
  <dcterms:created xsi:type="dcterms:W3CDTF">2011-03-11T04:02:51Z</dcterms:created>
  <dcterms:modified xsi:type="dcterms:W3CDTF">2011-03-13T07:06:30Z</dcterms:modified>
</cp:coreProperties>
</file>