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 id="2147483688" r:id="rId3"/>
  </p:sldMasterIdLst>
  <p:notesMasterIdLst>
    <p:notesMasterId r:id="rId29"/>
  </p:notesMasterIdLst>
  <p:sldIdLst>
    <p:sldId id="308" r:id="rId4"/>
    <p:sldId id="309" r:id="rId5"/>
    <p:sldId id="312" r:id="rId6"/>
    <p:sldId id="313" r:id="rId7"/>
    <p:sldId id="314" r:id="rId8"/>
    <p:sldId id="315" r:id="rId9"/>
    <p:sldId id="316" r:id="rId10"/>
    <p:sldId id="352" r:id="rId11"/>
    <p:sldId id="353" r:id="rId12"/>
    <p:sldId id="318" r:id="rId13"/>
    <p:sldId id="319" r:id="rId14"/>
    <p:sldId id="320" r:id="rId15"/>
    <p:sldId id="322" r:id="rId16"/>
    <p:sldId id="323" r:id="rId17"/>
    <p:sldId id="324" r:id="rId18"/>
    <p:sldId id="326" r:id="rId19"/>
    <p:sldId id="328" r:id="rId20"/>
    <p:sldId id="329" r:id="rId21"/>
    <p:sldId id="330" r:id="rId22"/>
    <p:sldId id="335" r:id="rId23"/>
    <p:sldId id="336" r:id="rId24"/>
    <p:sldId id="348" r:id="rId25"/>
    <p:sldId id="347" r:id="rId26"/>
    <p:sldId id="351" r:id="rId27"/>
    <p:sldId id="350" r:id="rId28"/>
  </p:sldIdLst>
  <p:sldSz cx="9144000" cy="6858000" type="screen4x3"/>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B89D"/>
    <a:srgbClr val="B4E6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6627" autoAdjust="0"/>
    <p:restoredTop sz="65438" autoAdjust="0"/>
  </p:normalViewPr>
  <p:slideViewPr>
    <p:cSldViewPr>
      <p:cViewPr varScale="1">
        <p:scale>
          <a:sx n="44" d="100"/>
          <a:sy n="44" d="100"/>
        </p:scale>
        <p:origin x="-1877" y="-67"/>
      </p:cViewPr>
      <p:guideLst>
        <p:guide orient="horz" pos="663"/>
        <p:guide orient="horz" pos="3838"/>
        <p:guide orient="horz" pos="799"/>
        <p:guide pos="158"/>
        <p:guide pos="5602"/>
        <p:guide pos="431"/>
        <p:guide pos="2880"/>
      </p:guideLst>
    </p:cSldViewPr>
  </p:slideViewPr>
  <p:notesTextViewPr>
    <p:cViewPr>
      <p:scale>
        <a:sx n="100" d="100"/>
        <a:sy n="100" d="100"/>
      </p:scale>
      <p:origin x="0" y="432"/>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4" y="0"/>
            <a:ext cx="2971800" cy="457200"/>
          </a:xfrm>
          <a:prstGeom prst="rect">
            <a:avLst/>
          </a:prstGeom>
        </p:spPr>
        <p:txBody>
          <a:bodyPr vert="horz" lIns="91440" tIns="45720" rIns="91440" bIns="45720" rtlCol="0"/>
          <a:lstStyle>
            <a:lvl1pPr algn="r">
              <a:defRPr sz="1200"/>
            </a:lvl1pPr>
          </a:lstStyle>
          <a:p>
            <a:fld id="{6427E549-47A6-49AE-BFA2-C8043DC498A1}" type="datetimeFigureOut">
              <a:rPr lang="en-GB" smtClean="0"/>
              <a:pPr/>
              <a:t>26/03/2014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1"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4" y="8685213"/>
            <a:ext cx="2971800" cy="457200"/>
          </a:xfrm>
          <a:prstGeom prst="rect">
            <a:avLst/>
          </a:prstGeom>
        </p:spPr>
        <p:txBody>
          <a:bodyPr vert="horz" lIns="91440" tIns="45720" rIns="91440" bIns="45720" rtlCol="0" anchor="b"/>
          <a:lstStyle>
            <a:lvl1pPr algn="r">
              <a:defRPr sz="1200"/>
            </a:lvl1pPr>
          </a:lstStyle>
          <a:p>
            <a:fld id="{3FD63255-F132-44F8-BDCE-74910F015731}" type="slidenum">
              <a:rPr lang="en-GB" smtClean="0"/>
              <a:pPr/>
              <a:t>‹#›</a:t>
            </a:fld>
            <a:endParaRPr lang="en-GB"/>
          </a:p>
        </p:txBody>
      </p:sp>
    </p:spTree>
    <p:extLst>
      <p:ext uri="{BB962C8B-B14F-4D97-AF65-F5344CB8AC3E}">
        <p14:creationId xmlns:p14="http://schemas.microsoft.com/office/powerpoint/2010/main" val="3906811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400" b="1" dirty="0" smtClean="0">
                <a:ea typeface="ＭＳ Ｐゴシック" pitchFamily="34" charset="-128"/>
              </a:rPr>
              <a:t>This presentation has to be delivered in 20 minutes</a:t>
            </a:r>
          </a:p>
          <a:p>
            <a:pPr eaLnBrk="1" hangingPunct="1"/>
            <a:endParaRPr lang="en-US" dirty="0" smtClean="0">
              <a:ea typeface="ＭＳ Ｐゴシック" pitchFamily="34" charset="-128"/>
            </a:endParaRPr>
          </a:p>
          <a:p>
            <a:pPr eaLnBrk="1" hangingPunct="1"/>
            <a:r>
              <a:rPr lang="en-US" dirty="0" smtClean="0">
                <a:ea typeface="ＭＳ Ｐゴシック" pitchFamily="34" charset="-128"/>
              </a:rPr>
              <a:t>Ladies and Gentlemen</a:t>
            </a:r>
          </a:p>
          <a:p>
            <a:pPr eaLnBrk="1" hangingPunct="1"/>
            <a:endParaRPr lang="en-US" dirty="0" smtClean="0">
              <a:ea typeface="ＭＳ Ｐゴシック" pitchFamily="34" charset="-128"/>
            </a:endParaRPr>
          </a:p>
          <a:p>
            <a:pPr eaLnBrk="1" hangingPunct="1"/>
            <a:r>
              <a:rPr lang="en-US" dirty="0" smtClean="0">
                <a:ea typeface="ＭＳ Ｐゴシック" pitchFamily="34" charset="-128"/>
              </a:rPr>
              <a:t>It is a great pleasure for me to be here today and to have the opportunity to present the </a:t>
            </a:r>
            <a:r>
              <a:rPr lang="en-US" b="1" dirty="0" smtClean="0">
                <a:ea typeface="ＭＳ Ｐゴシック" pitchFamily="34" charset="-128"/>
              </a:rPr>
              <a:t>first ever common carbon metrics</a:t>
            </a:r>
            <a:r>
              <a:rPr lang="en-US" dirty="0" smtClean="0">
                <a:ea typeface="ＭＳ Ｐゴシック" pitchFamily="34" charset="-128"/>
              </a:rPr>
              <a:t>, </a:t>
            </a:r>
            <a:r>
              <a:rPr lang="en-US" b="1" dirty="0" smtClean="0">
                <a:ea typeface="ＭＳ Ｐゴシック" pitchFamily="34" charset="-128"/>
              </a:rPr>
              <a:t>providing a basic building block</a:t>
            </a:r>
            <a:r>
              <a:rPr lang="en-US" dirty="0" smtClean="0">
                <a:ea typeface="ＭＳ Ｐゴシック" pitchFamily="34" charset="-128"/>
              </a:rPr>
              <a:t> for any international policies to reduce greenhouse gas emissions from buildings.</a:t>
            </a:r>
          </a:p>
          <a:p>
            <a:pPr eaLnBrk="1" hangingPunct="1"/>
            <a:endParaRPr lang="en-US" dirty="0" smtClean="0">
              <a:ea typeface="ＭＳ Ｐゴシック" pitchFamily="34" charset="-128"/>
            </a:endParaRPr>
          </a:p>
          <a:p>
            <a:pPr eaLnBrk="1" hangingPunct="1"/>
            <a:r>
              <a:rPr lang="en-US" dirty="0" smtClean="0">
                <a:ea typeface="ＭＳ Ｐゴシック" pitchFamily="34" charset="-128"/>
              </a:rPr>
              <a:t>The Common  Carbon Metric protocol and reporting template provides industry with a  globally consistent methodology by which to </a:t>
            </a:r>
            <a:r>
              <a:rPr lang="en-US" b="1" dirty="0" smtClean="0">
                <a:ea typeface="ＭＳ Ｐゴシック" pitchFamily="34" charset="-128"/>
              </a:rPr>
              <a:t>measure energy use and report related greenhouse gas emissions from building operations.</a:t>
            </a:r>
            <a:endParaRPr lang="en-US" dirty="0" smtClean="0">
              <a:ea typeface="ＭＳ Ｐゴシック" pitchFamily="34" charset="-128"/>
            </a:endParaRPr>
          </a:p>
          <a:p>
            <a:pPr eaLnBrk="1" hangingPunct="1"/>
            <a:endParaRPr lang="en-US" dirty="0" smtClean="0">
              <a:ea typeface="ＭＳ Ｐゴシック" pitchFamily="34" charset="-128"/>
            </a:endParaRPr>
          </a:p>
          <a:p>
            <a:pPr eaLnBrk="1" hangingPunct="1"/>
            <a:r>
              <a:rPr lang="en-US" dirty="0" smtClean="0">
                <a:ea typeface="ＭＳ Ｐゴシック" pitchFamily="34" charset="-128"/>
              </a:rPr>
              <a:t>This Common Carbon Metrics has been jointly developed by a large number of national and international organizations and experts concerned with energy efficiency and climate mitigation in the building sector.</a:t>
            </a:r>
          </a:p>
          <a:p>
            <a:pPr eaLnBrk="1" hangingPunct="1"/>
            <a:endParaRPr lang="en-US" dirty="0" smtClean="0">
              <a:ea typeface="ＭＳ Ｐゴシック" pitchFamily="34" charset="-128"/>
            </a:endParaRPr>
          </a:p>
          <a:p>
            <a:pPr eaLnBrk="1" hangingPunct="1"/>
            <a:r>
              <a:rPr lang="en-US" dirty="0" smtClean="0">
                <a:ea typeface="ＭＳ Ｐゴシック" pitchFamily="34" charset="-128"/>
              </a:rPr>
              <a:t>In this presentation I will give you a brief introduction to the Metrics, and I will outline how it may enable the building sector to contribute significantly through emission reductions to a low-carbon society. </a:t>
            </a:r>
            <a:r>
              <a:rPr lang="en-US" sz="1400" dirty="0" smtClean="0">
                <a:ea typeface="ＭＳ Ｐゴシック" pitchFamily="34" charset="-128"/>
              </a:rPr>
              <a:t/>
            </a:r>
            <a:br>
              <a:rPr lang="en-US" sz="1400" dirty="0" smtClean="0">
                <a:ea typeface="ＭＳ Ｐゴシック" pitchFamily="34" charset="-128"/>
              </a:rPr>
            </a:br>
            <a:endParaRPr lang="en-US" sz="1400" dirty="0" smtClean="0">
              <a:ea typeface="ＭＳ Ｐゴシック" pitchFamily="34" charset="-128"/>
            </a:endParaRPr>
          </a:p>
          <a:p>
            <a:endParaRPr lang="en-AU" dirty="0" smtClean="0">
              <a:ea typeface="ＭＳ Ｐゴシック" pitchFamily="34" charset="-128"/>
            </a:endParaRPr>
          </a:p>
          <a:p>
            <a:endParaRPr lang="en-GB" dirty="0"/>
          </a:p>
        </p:txBody>
      </p:sp>
      <p:sp>
        <p:nvSpPr>
          <p:cNvPr id="4" name="Slide Number Placeholder 3"/>
          <p:cNvSpPr>
            <a:spLocks noGrp="1"/>
          </p:cNvSpPr>
          <p:nvPr>
            <p:ph type="sldNum" sz="quarter" idx="10"/>
          </p:nvPr>
        </p:nvSpPr>
        <p:spPr/>
        <p:txBody>
          <a:bodyPr/>
          <a:lstStyle/>
          <a:p>
            <a:fld id="{3FD63255-F132-44F8-BDCE-74910F015731}" type="slidenum">
              <a:rPr lang="en-GB" smtClean="0"/>
              <a:pPr/>
              <a:t>1</a:t>
            </a:fld>
            <a:endParaRPr lang="en-GB"/>
          </a:p>
        </p:txBody>
      </p:sp>
    </p:spTree>
    <p:extLst>
      <p:ext uri="{BB962C8B-B14F-4D97-AF65-F5344CB8AC3E}">
        <p14:creationId xmlns:p14="http://schemas.microsoft.com/office/powerpoint/2010/main" val="2140346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7488" indent="-217488" eaLnBrk="1" hangingPunct="1"/>
            <a:r>
              <a:rPr lang="en-US" dirty="0" smtClean="0">
                <a:ea typeface="ＭＳ Ｐゴシック" pitchFamily="34" charset="-128"/>
              </a:rPr>
              <a:t>Phase 1 of the CCM employed a limited list of building types for residential and non-residential building stocks, because of the CCM’s emphasis on the top-down approach, for which only limited data may be available. Specifically, these building types were: single-family residential, multi-family residential, hotel, office and retail.</a:t>
            </a:r>
          </a:p>
          <a:p>
            <a:pPr marL="217488" indent="-217488" eaLnBrk="1" hangingPunct="1"/>
            <a:r>
              <a:rPr lang="en-US" dirty="0" smtClean="0">
                <a:ea typeface="ＭＳ Ｐゴシック" pitchFamily="34" charset="-128"/>
              </a:rPr>
              <a:t>This list was deemed insufficient by many reviewers for decision making purposes. However, the building types employed in certain regions may not correspond (in name) to those used elsewhere, and the International Standards Association (ISO) has not developed guidance on this issue. This required UNEP-SBCI to undertake research on terms adopted in widely used building-related tools and protocols. Because the CCM is intended to draw from existing and widely-used standards, UNEP-SBCI has adopted the list of building types developed by the United Nations Framework Convention on Climate Change’s (UNFCCC’s) Clean Development Mechanism (CDM), at least for Phase II of the CCM. These building types and associated definitions are listed in Table 5. The UNEP-SBCI Energy/GHG Technical Advisory Committee (TAC) shall work to provide a matrix of country standards that define building types and map those types to the UNFCCC definitions. The TAC shall also work to supplement the UNFCCC definitions, as needed, by including more building sub-types to allow for more accurate comparisons between building types.</a:t>
            </a:r>
          </a:p>
          <a:p>
            <a:endParaRPr lang="en-GB" dirty="0"/>
          </a:p>
        </p:txBody>
      </p:sp>
      <p:sp>
        <p:nvSpPr>
          <p:cNvPr id="4" name="Slide Number Placeholder 3"/>
          <p:cNvSpPr>
            <a:spLocks noGrp="1"/>
          </p:cNvSpPr>
          <p:nvPr>
            <p:ph type="sldNum" sz="quarter" idx="10"/>
          </p:nvPr>
        </p:nvSpPr>
        <p:spPr/>
        <p:txBody>
          <a:bodyPr/>
          <a:lstStyle/>
          <a:p>
            <a:fld id="{3FD63255-F132-44F8-BDCE-74910F015731}" type="slidenum">
              <a:rPr lang="en-GB" smtClean="0"/>
              <a:pPr/>
              <a:t>14</a:t>
            </a:fld>
            <a:endParaRPr lang="en-GB"/>
          </a:p>
        </p:txBody>
      </p:sp>
    </p:spTree>
    <p:extLst>
      <p:ext uri="{BB962C8B-B14F-4D97-AF65-F5344CB8AC3E}">
        <p14:creationId xmlns:p14="http://schemas.microsoft.com/office/powerpoint/2010/main" val="4035852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217488" indent="-217488" eaLnBrk="1" hangingPunct="1">
              <a:defRPr/>
            </a:pPr>
            <a:r>
              <a:rPr lang="en-US" dirty="0" smtClean="0"/>
              <a:t>The ratio of people-to-building-area differs greatly depending on building type, function, and country. Some countries have developed standard occupancy defaults for specific building types. In addition, there are a variety of ways to calculate and estimate building occupancy, such as annual hours of building operation. Consequently, consistent measurements of occupancy are crucial. The CCM does not provide a single definition for occupancy estimations at this stage, nor does it provide any country or building-type defaults. However, the review process identified several general rules-of-thumb that can be used:</a:t>
            </a:r>
          </a:p>
          <a:p>
            <a:pPr marL="217488" indent="-217488" eaLnBrk="1" hangingPunct="1">
              <a:defRPr/>
            </a:pPr>
            <a:r>
              <a:rPr lang="en-US" dirty="0" smtClean="0"/>
              <a:t>Occupancy of residential buildings can be determined using the number of persons sleeping within the defined area.</a:t>
            </a:r>
          </a:p>
          <a:p>
            <a:pPr marL="217488" indent="-217488" eaLnBrk="1" hangingPunct="1">
              <a:defRPr/>
            </a:pPr>
            <a:r>
              <a:rPr lang="en-US" dirty="0" smtClean="0"/>
              <a:t>Occupancy of non-residential buildings for the bottom-up approach may be determined using the “full-time equivalent” (FTE) concept, which requires users to estimate how many people occupy a given building for approximately eight hours. Visitors and part-time staff can be totaled up and divided by eight hours and added to the total as FTEs. Any occupancy data must reflect the number of </a:t>
            </a:r>
            <a:r>
              <a:rPr lang="en-US" i="1" dirty="0" smtClean="0"/>
              <a:t>actual</a:t>
            </a:r>
            <a:r>
              <a:rPr lang="en-US" dirty="0" smtClean="0"/>
              <a:t> occupants, as opposed to the number of </a:t>
            </a:r>
            <a:r>
              <a:rPr lang="en-US" i="1" dirty="0" smtClean="0"/>
              <a:t>intended</a:t>
            </a:r>
            <a:r>
              <a:rPr lang="en-US" dirty="0" smtClean="0"/>
              <a:t> occupants.</a:t>
            </a:r>
            <a:endParaRPr lang="en-ZA" dirty="0" smtClean="0"/>
          </a:p>
          <a:p>
            <a:pPr marL="217488" indent="-217488" eaLnBrk="1" hangingPunct="1">
              <a:defRPr/>
            </a:pPr>
            <a:r>
              <a:rPr lang="en-ZA" dirty="0" smtClean="0"/>
              <a:t>Ideally, the CCM should take into account real life situations where data may be lacking and provide proxy methodologies for computing performance. Data on occupancy at the level of the Whole are especially likely to be limiting and the review process identified a proxy methodology for when such data are not available: users may enter data on the number of residents, as opposed to the number of occupants. This proxy is mainly suitable for residential building stocks, because the long-distance commuting of workers</a:t>
            </a:r>
            <a:r>
              <a:rPr lang="en-ZA" b="1" dirty="0" smtClean="0"/>
              <a:t> </a:t>
            </a:r>
            <a:r>
              <a:rPr lang="en-ZA" dirty="0" smtClean="0"/>
              <a:t>will affect the number of occupants of non-residential buildings. </a:t>
            </a:r>
            <a:r>
              <a:rPr lang="en-US" dirty="0" smtClean="0"/>
              <a:t> Note also that the daily influx of workers to a city may not accurately reflect how many of those workers work within the building area, as they may have strictly outdoor or industrial occupations.</a:t>
            </a:r>
          </a:p>
          <a:p>
            <a:pPr>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3FD63255-F132-44F8-BDCE-74910F015731}" type="slidenum">
              <a:rPr lang="en-GB" smtClean="0"/>
              <a:pPr/>
              <a:t>15</a:t>
            </a:fld>
            <a:endParaRPr lang="en-GB"/>
          </a:p>
        </p:txBody>
      </p:sp>
    </p:spTree>
    <p:extLst>
      <p:ext uri="{BB962C8B-B14F-4D97-AF65-F5344CB8AC3E}">
        <p14:creationId xmlns:p14="http://schemas.microsoft.com/office/powerpoint/2010/main" val="3870934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7488" indent="-217488" eaLnBrk="1" hangingPunct="1">
              <a:buFontTx/>
              <a:buChar char="-"/>
              <a:defRPr/>
            </a:pPr>
            <a:r>
              <a:rPr lang="en-US" dirty="0" smtClean="0"/>
              <a:t>A building’s energy use related to heating and cooling is a function not only of the efficiency of the building envelope, building orientation to the sun and shading, and heating/cooling equipment, but also of the climatic conditions of where the building is located. A key goal of the CCM is to allow the normalization of building energy performance (not GHG performance) by climate (heating and cooling degree days). This is to allow the meaningful comparison of the performance of different buildings located in different places, or of the same building year after year.</a:t>
            </a:r>
          </a:p>
          <a:p>
            <a:pPr marL="217488" indent="-217488" eaLnBrk="1" hangingPunct="1">
              <a:buFontTx/>
              <a:buChar char="-"/>
              <a:defRPr/>
            </a:pPr>
            <a:endParaRPr lang="en-US" dirty="0" smtClean="0"/>
          </a:p>
          <a:p>
            <a:pPr marL="217488" indent="-217488" eaLnBrk="1" hangingPunct="1">
              <a:defRPr/>
            </a:pPr>
            <a:r>
              <a:rPr lang="en-US" dirty="0" smtClean="0"/>
              <a:t>In obtaining degree day data for input into Phase II, users will have to do the following at this site:</a:t>
            </a:r>
          </a:p>
          <a:p>
            <a:pPr marL="217488" indent="-217488" eaLnBrk="1" hangingPunct="1">
              <a:buFontTx/>
              <a:buChar char="•"/>
              <a:defRPr/>
            </a:pPr>
            <a:r>
              <a:rPr lang="en-US" dirty="0" smtClean="0"/>
              <a:t>Identify the closest weather station to the building stock.</a:t>
            </a:r>
          </a:p>
          <a:p>
            <a:pPr marL="217488" indent="-217488" eaLnBrk="1" hangingPunct="1">
              <a:buFontTx/>
              <a:buChar char="•"/>
              <a:defRPr/>
            </a:pPr>
            <a:r>
              <a:rPr lang="en-US" dirty="0" smtClean="0"/>
              <a:t>Select whether heating or cooling degree day information is required, along with the preferred temperature unit.</a:t>
            </a:r>
          </a:p>
          <a:p>
            <a:pPr marL="217488" indent="-217488" eaLnBrk="1" hangingPunct="1">
              <a:buFontTx/>
              <a:buChar char="•"/>
              <a:defRPr/>
            </a:pPr>
            <a:r>
              <a:rPr lang="en-US" dirty="0" smtClean="0"/>
              <a:t>Select an appropriate base temperature, which represents the outside temperature above which a building needs no heating (for heating degree days (HDD)) or cooling (for cooling degree days (CDD)).</a:t>
            </a:r>
          </a:p>
          <a:p>
            <a:pPr marL="217488" indent="-217488" eaLnBrk="1" hangingPunct="1">
              <a:buFontTx/>
              <a:buChar char="•"/>
              <a:defRPr/>
            </a:pPr>
            <a:r>
              <a:rPr lang="en-US" dirty="0" smtClean="0"/>
              <a:t>Request an average breakdown for the appropriate twelve month reporting period.</a:t>
            </a:r>
          </a:p>
          <a:p>
            <a:pPr>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3FD63255-F132-44F8-BDCE-74910F015731}" type="slidenum">
              <a:rPr lang="en-GB" smtClean="0"/>
              <a:pPr/>
              <a:t>17</a:t>
            </a:fld>
            <a:endParaRPr lang="en-GB"/>
          </a:p>
        </p:txBody>
      </p:sp>
    </p:spTree>
    <p:extLst>
      <p:ext uri="{BB962C8B-B14F-4D97-AF65-F5344CB8AC3E}">
        <p14:creationId xmlns:p14="http://schemas.microsoft.com/office/powerpoint/2010/main" val="934232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mn-lt"/>
                <a:ea typeface="ＭＳ Ｐゴシック" pitchFamily="-109" charset="-128"/>
                <a:cs typeface="ＭＳ Ｐゴシック" pitchFamily="-109" charset="-128"/>
              </a:rPr>
              <a:t>All refers to ‘Sample average’</a:t>
            </a:r>
          </a:p>
          <a:p>
            <a:pPr lvl="0"/>
            <a:r>
              <a:rPr lang="en-GB" sz="1200" kern="1200" dirty="0" smtClean="0">
                <a:solidFill>
                  <a:schemeClr val="tx1"/>
                </a:solidFill>
                <a:effectLst/>
                <a:latin typeface="+mn-lt"/>
                <a:ea typeface="ＭＳ Ｐゴシック" pitchFamily="-109" charset="-128"/>
                <a:cs typeface="ＭＳ Ｐゴシック" pitchFamily="-109" charset="-128"/>
              </a:rPr>
              <a:t>N/A implies that data for occupancy for that case study office building were not input by the pilot participant </a:t>
            </a:r>
          </a:p>
          <a:p>
            <a:pPr lvl="0"/>
            <a:r>
              <a:rPr lang="en-GB" sz="1200" kern="1200" dirty="0" smtClean="0">
                <a:solidFill>
                  <a:schemeClr val="tx1"/>
                </a:solidFill>
                <a:effectLst/>
                <a:latin typeface="+mn-lt"/>
                <a:ea typeface="ＭＳ Ｐゴシック" pitchFamily="-109" charset="-128"/>
                <a:cs typeface="ＭＳ Ｐゴシック" pitchFamily="-109" charset="-128"/>
              </a:rPr>
              <a:t>Red cells indicate worse performance compared to the sample average. Green cells indicate better performance compared to the sample average.</a:t>
            </a:r>
          </a:p>
          <a:p>
            <a:endParaRPr lang="en-GB" dirty="0" smtClean="0">
              <a:ea typeface="ＭＳ Ｐゴシック" pitchFamily="34" charset="-128"/>
            </a:endParaRPr>
          </a:p>
          <a:p>
            <a:endParaRPr lang="en-GB" dirty="0"/>
          </a:p>
        </p:txBody>
      </p:sp>
      <p:sp>
        <p:nvSpPr>
          <p:cNvPr id="4" name="Slide Number Placeholder 3"/>
          <p:cNvSpPr>
            <a:spLocks noGrp="1"/>
          </p:cNvSpPr>
          <p:nvPr>
            <p:ph type="sldNum" sz="quarter" idx="10"/>
          </p:nvPr>
        </p:nvSpPr>
        <p:spPr/>
        <p:txBody>
          <a:bodyPr/>
          <a:lstStyle/>
          <a:p>
            <a:fld id="{3FD63255-F132-44F8-BDCE-74910F015731}" type="slidenum">
              <a:rPr lang="en-GB" smtClean="0"/>
              <a:pPr/>
              <a:t>21</a:t>
            </a:fld>
            <a:endParaRPr lang="en-GB"/>
          </a:p>
        </p:txBody>
      </p:sp>
    </p:spTree>
    <p:extLst>
      <p:ext uri="{BB962C8B-B14F-4D97-AF65-F5344CB8AC3E}">
        <p14:creationId xmlns:p14="http://schemas.microsoft.com/office/powerpoint/2010/main" val="1697075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FD63255-F132-44F8-BDCE-74910F015731}" type="slidenum">
              <a:rPr lang="en-GB" smtClean="0"/>
              <a:pPr/>
              <a:t>23</a:t>
            </a:fld>
            <a:endParaRPr lang="en-GB"/>
          </a:p>
        </p:txBody>
      </p:sp>
    </p:spTree>
    <p:extLst>
      <p:ext uri="{BB962C8B-B14F-4D97-AF65-F5344CB8AC3E}">
        <p14:creationId xmlns:p14="http://schemas.microsoft.com/office/powerpoint/2010/main" val="30946815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US" sz="1200" b="1" dirty="0" smtClean="0"/>
              <a:t>National Appropriate Mitigation Actions (NAMAs)</a:t>
            </a:r>
          </a:p>
          <a:p>
            <a:pPr marL="342900" indent="-342900">
              <a:spcBef>
                <a:spcPts val="600"/>
              </a:spcBef>
              <a:spcAft>
                <a:spcPts val="600"/>
              </a:spcAft>
              <a:buFont typeface="Arial" pitchFamily="34" charset="0"/>
              <a:buChar char="•"/>
            </a:pPr>
            <a:r>
              <a:rPr lang="en-GB" sz="1200" dirty="0" smtClean="0"/>
              <a:t>Bali Action Plan, calls for measurable, reportable and verifiable NAMAs on a country level.  </a:t>
            </a:r>
          </a:p>
          <a:p>
            <a:pPr marL="342900" indent="-342900">
              <a:spcBef>
                <a:spcPts val="600"/>
              </a:spcBef>
              <a:spcAft>
                <a:spcPts val="600"/>
              </a:spcAft>
              <a:buFont typeface="Arial" pitchFamily="34" charset="0"/>
              <a:buChar char="•"/>
            </a:pPr>
            <a:r>
              <a:rPr lang="en-GB" sz="1200" dirty="0" smtClean="0"/>
              <a:t>NAMAs for the building sector can assist developing countries in recognizing the significant mitigation potential of the building sector that can be integrated in broader national and regional strategies. </a:t>
            </a:r>
          </a:p>
          <a:p>
            <a:pPr marL="342900" indent="-342900">
              <a:spcBef>
                <a:spcPts val="600"/>
              </a:spcBef>
              <a:spcAft>
                <a:spcPts val="600"/>
              </a:spcAft>
              <a:buFont typeface="Arial" pitchFamily="34" charset="0"/>
              <a:buChar char="•"/>
            </a:pPr>
            <a:r>
              <a:rPr lang="en-GB" sz="1200" b="1" dirty="0" smtClean="0"/>
              <a:t>To facilitate NAMAs, a globally consistent MRV methodology is essential to measure and track energy use and energy reductions from buildings</a:t>
            </a:r>
            <a:r>
              <a:rPr lang="en-GB" sz="1200" dirty="0" smtClean="0"/>
              <a:t>. </a:t>
            </a:r>
          </a:p>
          <a:p>
            <a:pPr marL="342900" indent="-342900">
              <a:spcBef>
                <a:spcPts val="600"/>
              </a:spcBef>
              <a:spcAft>
                <a:spcPts val="600"/>
              </a:spcAft>
              <a:buFont typeface="Arial" pitchFamily="34" charset="0"/>
              <a:buChar char="•"/>
            </a:pPr>
            <a:r>
              <a:rPr lang="en-GB" sz="1200" b="1" dirty="0" smtClean="0"/>
              <a:t>CCM is able to support the establishment of baselines from the sector or sub-sector</a:t>
            </a:r>
            <a:r>
              <a:rPr lang="en-GB" sz="1200" dirty="0" smtClean="0"/>
              <a:t> (residential, commercial, etc.), thus allowing measurement over time of increased efficiency and GHG reductions from a particular building stock. </a:t>
            </a:r>
            <a:endParaRPr lang="en-US" sz="1200" dirty="0" smtClean="0"/>
          </a:p>
          <a:p>
            <a:endParaRPr lang="en-GB" dirty="0"/>
          </a:p>
        </p:txBody>
      </p:sp>
      <p:sp>
        <p:nvSpPr>
          <p:cNvPr id="4" name="Slide Number Placeholder 3"/>
          <p:cNvSpPr>
            <a:spLocks noGrp="1"/>
          </p:cNvSpPr>
          <p:nvPr>
            <p:ph type="sldNum" sz="quarter" idx="10"/>
          </p:nvPr>
        </p:nvSpPr>
        <p:spPr/>
        <p:txBody>
          <a:bodyPr/>
          <a:lstStyle/>
          <a:p>
            <a:fld id="{3FD63255-F132-44F8-BDCE-74910F015731}" type="slidenum">
              <a:rPr lang="en-GB" smtClean="0"/>
              <a:pPr/>
              <a:t>24</a:t>
            </a:fld>
            <a:endParaRPr lang="en-GB"/>
          </a:p>
        </p:txBody>
      </p:sp>
    </p:spTree>
    <p:extLst>
      <p:ext uri="{BB962C8B-B14F-4D97-AF65-F5344CB8AC3E}">
        <p14:creationId xmlns:p14="http://schemas.microsoft.com/office/powerpoint/2010/main" val="3499462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ea typeface="ＭＳ Ｐゴシック" pitchFamily="34" charset="-128"/>
              </a:rPr>
              <a:t>Now to UNEP-SBCI’s rationale for the CCM:</a:t>
            </a:r>
          </a:p>
          <a:p>
            <a:pPr eaLnBrk="1" hangingPunct="1"/>
            <a:endParaRPr lang="en-US" dirty="0" smtClean="0">
              <a:ea typeface="ＭＳ Ｐゴシック" pitchFamily="34" charset="-128"/>
            </a:endParaRPr>
          </a:p>
          <a:p>
            <a:pPr eaLnBrk="1" hangingPunct="1"/>
            <a:r>
              <a:rPr lang="en-US" dirty="0" smtClean="0">
                <a:ea typeface="ＭＳ Ｐゴシック" pitchFamily="34" charset="-128"/>
              </a:rPr>
              <a:t>There are a large number of proven policy approaches to reduce the climate footprint from buildings</a:t>
            </a:r>
          </a:p>
          <a:p>
            <a:pPr eaLnBrk="1" hangingPunct="1"/>
            <a:endParaRPr lang="en-US" dirty="0" smtClean="0">
              <a:ea typeface="ＭＳ Ｐゴシック" pitchFamily="34" charset="-128"/>
            </a:endParaRPr>
          </a:p>
          <a:p>
            <a:pPr eaLnBrk="1" hangingPunct="1"/>
            <a:r>
              <a:rPr lang="en-US" dirty="0" smtClean="0">
                <a:ea typeface="ＭＳ Ｐゴシック" pitchFamily="34" charset="-128"/>
              </a:rPr>
              <a:t>These include buildings codes, demand side management programs, public benefit charges, tax exemptions, subsidies, taxation, negotiated agreements, building rating schemes, cooperative procurement and many more.</a:t>
            </a:r>
          </a:p>
          <a:p>
            <a:pPr eaLnBrk="1" hangingPunct="1"/>
            <a:endParaRPr lang="en-US" dirty="0" smtClean="0">
              <a:ea typeface="ＭＳ Ｐゴシック" pitchFamily="34" charset="-128"/>
            </a:endParaRPr>
          </a:p>
          <a:p>
            <a:pPr eaLnBrk="1" hangingPunct="1"/>
            <a:r>
              <a:rPr lang="en-US" dirty="0" smtClean="0">
                <a:ea typeface="ＭＳ Ｐゴシック" pitchFamily="34" charset="-128"/>
              </a:rPr>
              <a:t>Such policies may be implemented at national or local levels, or be part of a larger regional or international programs and agreements to support emission reductions in buildings.</a:t>
            </a:r>
          </a:p>
          <a:p>
            <a:pPr eaLnBrk="1" hangingPunct="1"/>
            <a:endParaRPr lang="en-US" dirty="0" smtClean="0">
              <a:ea typeface="ＭＳ Ｐゴシック" pitchFamily="34" charset="-128"/>
            </a:endParaRPr>
          </a:p>
          <a:p>
            <a:pPr eaLnBrk="1" hangingPunct="1"/>
            <a:r>
              <a:rPr lang="en-US" dirty="0" smtClean="0">
                <a:ea typeface="ＭＳ Ｐゴシック" pitchFamily="34" charset="-128"/>
              </a:rPr>
              <a:t>However, to implement ambitious policies, we have to be able to demonstrate the real performance of buildings and account for efficiency gains and emission reductions, with appropriate measures and verification processes, and clearly that point is a real challenge.</a:t>
            </a:r>
          </a:p>
          <a:p>
            <a:endParaRPr lang="en-GB" dirty="0"/>
          </a:p>
        </p:txBody>
      </p:sp>
      <p:sp>
        <p:nvSpPr>
          <p:cNvPr id="4" name="Slide Number Placeholder 3"/>
          <p:cNvSpPr>
            <a:spLocks noGrp="1"/>
          </p:cNvSpPr>
          <p:nvPr>
            <p:ph type="sldNum" sz="quarter" idx="10"/>
          </p:nvPr>
        </p:nvSpPr>
        <p:spPr/>
        <p:txBody>
          <a:bodyPr/>
          <a:lstStyle/>
          <a:p>
            <a:fld id="{3FD63255-F132-44F8-BDCE-74910F015731}" type="slidenum">
              <a:rPr lang="en-GB" smtClean="0"/>
              <a:pPr/>
              <a:t>3</a:t>
            </a:fld>
            <a:endParaRPr lang="en-GB"/>
          </a:p>
        </p:txBody>
      </p:sp>
    </p:spTree>
    <p:extLst>
      <p:ext uri="{BB962C8B-B14F-4D97-AF65-F5344CB8AC3E}">
        <p14:creationId xmlns:p14="http://schemas.microsoft.com/office/powerpoint/2010/main" val="2666833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a typeface="ＭＳ Ｐゴシック" pitchFamily="34" charset="-128"/>
              </a:rPr>
              <a:t>The end goal is to be able to establish REGIONAL baselines for energy performance and emissions so that we can agree on the norms and best practices to inform policy and targets.</a:t>
            </a:r>
          </a:p>
          <a:p>
            <a:endParaRPr lang="en-GB" dirty="0" smtClean="0">
              <a:ea typeface="ＭＳ Ｐゴシック" pitchFamily="34" charset="-128"/>
            </a:endParaRPr>
          </a:p>
          <a:p>
            <a:endParaRPr lang="en-GB" dirty="0"/>
          </a:p>
        </p:txBody>
      </p:sp>
      <p:sp>
        <p:nvSpPr>
          <p:cNvPr id="4" name="Slide Number Placeholder 3"/>
          <p:cNvSpPr>
            <a:spLocks noGrp="1"/>
          </p:cNvSpPr>
          <p:nvPr>
            <p:ph type="sldNum" sz="quarter" idx="10"/>
          </p:nvPr>
        </p:nvSpPr>
        <p:spPr/>
        <p:txBody>
          <a:bodyPr/>
          <a:lstStyle/>
          <a:p>
            <a:fld id="{3FD63255-F132-44F8-BDCE-74910F015731}" type="slidenum">
              <a:rPr lang="en-GB" smtClean="0"/>
              <a:pPr/>
              <a:t>4</a:t>
            </a:fld>
            <a:endParaRPr lang="en-GB"/>
          </a:p>
        </p:txBody>
      </p:sp>
    </p:spTree>
    <p:extLst>
      <p:ext uri="{BB962C8B-B14F-4D97-AF65-F5344CB8AC3E}">
        <p14:creationId xmlns:p14="http://schemas.microsoft.com/office/powerpoint/2010/main" val="108720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ea typeface="ＭＳ Ｐゴシック" pitchFamily="34" charset="-128"/>
              </a:rPr>
              <a:t>The metric itself is quite simple and practical.</a:t>
            </a:r>
          </a:p>
          <a:p>
            <a:pPr eaLnBrk="1" hangingPunct="1"/>
            <a:endParaRPr lang="en-US" dirty="0" smtClean="0">
              <a:ea typeface="ＭＳ Ｐゴシック" pitchFamily="34" charset="-128"/>
            </a:endParaRPr>
          </a:p>
          <a:p>
            <a:pPr eaLnBrk="1" hangingPunct="1"/>
            <a:r>
              <a:rPr lang="en-US" dirty="0" smtClean="0">
                <a:ea typeface="ＭＳ Ｐゴシック" pitchFamily="34" charset="-128"/>
              </a:rPr>
              <a:t>The metric offers two indicators: Energy intensity expressed as kWh per m2, and Carbon intensity expressed as CO2 </a:t>
            </a:r>
            <a:r>
              <a:rPr lang="en-US" dirty="0" err="1" smtClean="0">
                <a:ea typeface="ＭＳ Ｐゴシック" pitchFamily="34" charset="-128"/>
              </a:rPr>
              <a:t>eqv</a:t>
            </a:r>
            <a:r>
              <a:rPr lang="en-US" dirty="0" smtClean="0">
                <a:ea typeface="ＭＳ Ｐゴシック" pitchFamily="34" charset="-128"/>
              </a:rPr>
              <a:t> per m2 and per occupant. This latter measure would be applicable in residential buildings only.</a:t>
            </a:r>
          </a:p>
          <a:p>
            <a:pPr eaLnBrk="1" hangingPunct="1"/>
            <a:endParaRPr lang="en-US" dirty="0" smtClean="0">
              <a:ea typeface="ＭＳ Ｐゴシック" pitchFamily="34" charset="-128"/>
            </a:endParaRPr>
          </a:p>
          <a:p>
            <a:pPr eaLnBrk="1" hangingPunct="1"/>
            <a:r>
              <a:rPr lang="en-US" dirty="0" smtClean="0">
                <a:ea typeface="ＭＳ Ｐゴシック" pitchFamily="34" charset="-128"/>
              </a:rPr>
              <a:t>The metric accounts for energy consumed during building operations.</a:t>
            </a:r>
          </a:p>
          <a:p>
            <a:pPr eaLnBrk="1" hangingPunct="1"/>
            <a:endParaRPr lang="en-US" dirty="0" smtClean="0">
              <a:ea typeface="ＭＳ Ｐゴシック" pitchFamily="34" charset="-128"/>
            </a:endParaRPr>
          </a:p>
          <a:p>
            <a:pPr eaLnBrk="1" hangingPunct="1"/>
            <a:r>
              <a:rPr lang="en-US" dirty="0" smtClean="0">
                <a:ea typeface="ＭＳ Ｐゴシック" pitchFamily="34" charset="-128"/>
              </a:rPr>
              <a:t>Energy may be consumed as on-site consumption of fuel, as purchased electricity, and as purchased heat/cool/steam.</a:t>
            </a:r>
          </a:p>
          <a:p>
            <a:pPr eaLnBrk="1" hangingPunct="1"/>
            <a:endParaRPr lang="en-US" dirty="0" smtClean="0">
              <a:ea typeface="ＭＳ Ｐゴシック" pitchFamily="34" charset="-128"/>
            </a:endParaRPr>
          </a:p>
          <a:p>
            <a:endParaRPr lang="en-GB" dirty="0" smtClean="0">
              <a:ea typeface="ＭＳ Ｐゴシック" pitchFamily="34" charset="-128"/>
            </a:endParaRPr>
          </a:p>
          <a:p>
            <a:endParaRPr lang="en-GB" dirty="0"/>
          </a:p>
        </p:txBody>
      </p:sp>
      <p:sp>
        <p:nvSpPr>
          <p:cNvPr id="4" name="Slide Number Placeholder 3"/>
          <p:cNvSpPr>
            <a:spLocks noGrp="1"/>
          </p:cNvSpPr>
          <p:nvPr>
            <p:ph type="sldNum" sz="quarter" idx="10"/>
          </p:nvPr>
        </p:nvSpPr>
        <p:spPr/>
        <p:txBody>
          <a:bodyPr/>
          <a:lstStyle/>
          <a:p>
            <a:fld id="{3FD63255-F132-44F8-BDCE-74910F015731}" type="slidenum">
              <a:rPr lang="en-GB" smtClean="0"/>
              <a:pPr/>
              <a:t>5</a:t>
            </a:fld>
            <a:endParaRPr lang="en-GB"/>
          </a:p>
        </p:txBody>
      </p:sp>
    </p:spTree>
    <p:extLst>
      <p:ext uri="{BB962C8B-B14F-4D97-AF65-F5344CB8AC3E}">
        <p14:creationId xmlns:p14="http://schemas.microsoft.com/office/powerpoint/2010/main" val="1193291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ea typeface="ＭＳ Ｐゴシック" pitchFamily="34" charset="-128"/>
              </a:rPr>
              <a:t>The Common Carbon Metric offers a consensus, </a:t>
            </a:r>
            <a:r>
              <a:rPr lang="en-US" b="1" dirty="0" smtClean="0">
                <a:ea typeface="ＭＳ Ｐゴシック" pitchFamily="34" charset="-128"/>
              </a:rPr>
              <a:t>reached by a large number of international and national expert organizations from all parts of the world</a:t>
            </a:r>
            <a:r>
              <a:rPr lang="en-US" dirty="0" smtClean="0">
                <a:ea typeface="ＭＳ Ｐゴシック" pitchFamily="34" charset="-128"/>
              </a:rPr>
              <a:t>, on the indicators that define the operational energy-related climate impact of buildings.</a:t>
            </a:r>
          </a:p>
          <a:p>
            <a:pPr eaLnBrk="1" hangingPunct="1"/>
            <a:endParaRPr lang="en-US" dirty="0" smtClean="0">
              <a:ea typeface="ＭＳ Ｐゴシック" pitchFamily="34" charset="-128"/>
            </a:endParaRPr>
          </a:p>
          <a:p>
            <a:pPr eaLnBrk="1" hangingPunct="1"/>
            <a:r>
              <a:rPr lang="en-US" dirty="0" smtClean="0">
                <a:ea typeface="ＭＳ Ｐゴシック" pitchFamily="34" charset="-128"/>
              </a:rPr>
              <a:t>The Metric is consistent with established standards and principles for environmental performance assessments, including the Greenhouse Gas protocol of the World Resources Institute and the World Business Council for Sustainable Development; the ISO standards 15393:2008 on sustainability in building construction, as well as with the ISO 14040/44:2006 on Life Cycle Assessments.</a:t>
            </a:r>
          </a:p>
          <a:p>
            <a:pPr eaLnBrk="1" hangingPunct="1"/>
            <a:endParaRPr lang="en-US" dirty="0" smtClean="0">
              <a:ea typeface="ＭＳ Ｐゴシック" pitchFamily="34" charset="-128"/>
            </a:endParaRPr>
          </a:p>
          <a:p>
            <a:pPr eaLnBrk="1" hangingPunct="1"/>
            <a:r>
              <a:rPr lang="en-US" dirty="0" smtClean="0">
                <a:ea typeface="ＭＳ Ｐゴシック" pitchFamily="34" charset="-128"/>
              </a:rPr>
              <a:t>The metric has been also developed to provide Measurable, Reportable and Verifiable information on the climate performance of buildings in accordance with the Bali action plan. These MRV requirements will allow being part of Nationally Appropriate Mitigation Action (NAMA) – one of the new mechanisms discussed to support emission reduction in developing countries.</a:t>
            </a:r>
          </a:p>
          <a:p>
            <a:pPr eaLnBrk="1" hangingPunct="1"/>
            <a:endParaRPr lang="en-US" dirty="0" smtClean="0">
              <a:ea typeface="ＭＳ Ｐゴシック" pitchFamily="34" charset="-128"/>
            </a:endParaRPr>
          </a:p>
          <a:p>
            <a:pPr eaLnBrk="1" hangingPunct="1"/>
            <a:r>
              <a:rPr lang="sv-SE" dirty="0" smtClean="0">
                <a:ea typeface="ＭＳ Ｐゴシック" pitchFamily="34" charset="-128"/>
              </a:rPr>
              <a:t>It is the first stage in provding a consistent aproach for measuring and reporting base-line GHG emissions from building stock.</a:t>
            </a:r>
            <a:endParaRPr lang="en-US" dirty="0" smtClean="0">
              <a:ea typeface="ＭＳ Ｐゴシック" pitchFamily="34" charset="-128"/>
            </a:endParaRPr>
          </a:p>
          <a:p>
            <a:pPr eaLnBrk="1" hangingPunct="1"/>
            <a:endParaRPr lang="en-US" dirty="0" smtClean="0">
              <a:ea typeface="ＭＳ Ｐゴシック" pitchFamily="34" charset="-128"/>
            </a:endParaRPr>
          </a:p>
          <a:p>
            <a:endParaRPr lang="en-GB" dirty="0" smtClean="0">
              <a:ea typeface="ＭＳ Ｐゴシック" pitchFamily="34" charset="-128"/>
            </a:endParaRPr>
          </a:p>
          <a:p>
            <a:endParaRPr lang="en-GB" dirty="0"/>
          </a:p>
        </p:txBody>
      </p:sp>
      <p:sp>
        <p:nvSpPr>
          <p:cNvPr id="4" name="Slide Number Placeholder 3"/>
          <p:cNvSpPr>
            <a:spLocks noGrp="1"/>
          </p:cNvSpPr>
          <p:nvPr>
            <p:ph type="sldNum" sz="quarter" idx="10"/>
          </p:nvPr>
        </p:nvSpPr>
        <p:spPr/>
        <p:txBody>
          <a:bodyPr/>
          <a:lstStyle/>
          <a:p>
            <a:fld id="{3FD63255-F132-44F8-BDCE-74910F015731}" type="slidenum">
              <a:rPr lang="en-GB" smtClean="0"/>
              <a:pPr/>
              <a:t>6</a:t>
            </a:fld>
            <a:endParaRPr lang="en-GB"/>
          </a:p>
        </p:txBody>
      </p:sp>
    </p:spTree>
    <p:extLst>
      <p:ext uri="{BB962C8B-B14F-4D97-AF65-F5344CB8AC3E}">
        <p14:creationId xmlns:p14="http://schemas.microsoft.com/office/powerpoint/2010/main" val="3399418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7488" indent="-217488" eaLnBrk="1" hangingPunct="1">
              <a:buFontTx/>
              <a:buChar char="-"/>
              <a:defRPr/>
            </a:pPr>
            <a:r>
              <a:rPr lang="en-US" dirty="0" smtClean="0"/>
              <a:t>These submissions allowed performance metrics to be computed for a total of 49 individual buildings (total area: 1.46 km2) and for five larger stocks (or Wholes) (total area: 176.60 km2). </a:t>
            </a:r>
          </a:p>
          <a:p>
            <a:pPr marL="217488" indent="-217488" eaLnBrk="1" hangingPunct="1">
              <a:buFontTx/>
              <a:buChar char="-"/>
              <a:defRPr/>
            </a:pPr>
            <a:endParaRPr lang="en-US" dirty="0" smtClean="0"/>
          </a:p>
          <a:p>
            <a:pPr marL="217488" indent="-217488" eaLnBrk="1" hangingPunct="1">
              <a:buFontTx/>
              <a:buChar char="-"/>
              <a:defRPr/>
            </a:pPr>
            <a:r>
              <a:rPr lang="en-US" dirty="0" smtClean="0"/>
              <a:t>These submissions spanned multiple climate regions in Australia, Asia, Europe, India, N. America, and Africa. </a:t>
            </a:r>
          </a:p>
          <a:p>
            <a:pPr>
              <a:defRPr/>
            </a:pPr>
            <a:endParaRPr lang="en-GB" dirty="0" smtClean="0"/>
          </a:p>
          <a:p>
            <a:pPr>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3FD63255-F132-44F8-BDCE-74910F015731}" type="slidenum">
              <a:rPr lang="en-GB" smtClean="0"/>
              <a:pPr/>
              <a:t>10</a:t>
            </a:fld>
            <a:endParaRPr lang="en-GB"/>
          </a:p>
        </p:txBody>
      </p:sp>
    </p:spTree>
    <p:extLst>
      <p:ext uri="{BB962C8B-B14F-4D97-AF65-F5344CB8AC3E}">
        <p14:creationId xmlns:p14="http://schemas.microsoft.com/office/powerpoint/2010/main" val="1331899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7488" indent="-217488" eaLnBrk="1" hangingPunct="1">
              <a:buFontTx/>
              <a:buChar char="-"/>
              <a:defRPr/>
            </a:pPr>
            <a:r>
              <a:rPr lang="en-US" b="1" dirty="0" smtClean="0"/>
              <a:t>Note:</a:t>
            </a:r>
            <a:r>
              <a:rPr lang="en-US" dirty="0" smtClean="0"/>
              <a:t> Red cells indicate that the average performance of a set of buildings of a given building type, as measured through the bottom-up approach, is worse than the performance of the Whole’s non-residential building stock. Green cells indicate better performance compared to the Whole’s non-residential building stock.</a:t>
            </a:r>
          </a:p>
          <a:p>
            <a:pPr marL="217488" indent="-217488" eaLnBrk="1" hangingPunct="1">
              <a:buFontTx/>
              <a:buChar char="-"/>
              <a:defRPr/>
            </a:pPr>
            <a:endParaRPr lang="en-US" dirty="0" smtClean="0"/>
          </a:p>
          <a:p>
            <a:pPr marL="217488" indent="-217488" eaLnBrk="1" hangingPunct="1">
              <a:buFontTx/>
              <a:buChar char="-"/>
              <a:defRPr/>
            </a:pPr>
            <a:r>
              <a:rPr lang="en-US" dirty="0" smtClean="0"/>
              <a:t>Using the top-down approach, City A provided data on a geographically defined Whole (total area: 176 km2) with an occupancy of 3,700,000 and a total energy use of 63,152 TJ. City A was able to generate performance baselines for its residential and non-residential building stocks at the level of the Whole. City A also provided data on 10 non-residential buildings through the bottom-up approach, allowing it to compare the average performance of these buildings with that of the Whole’s non-residential stock </a:t>
            </a:r>
          </a:p>
          <a:p>
            <a:pPr marL="217488" indent="-217488" eaLnBrk="1" hangingPunct="1">
              <a:buFontTx/>
              <a:buChar char="-"/>
              <a:defRPr/>
            </a:pPr>
            <a:endParaRPr lang="en-US" dirty="0" smtClean="0"/>
          </a:p>
          <a:p>
            <a:pPr marL="217488" indent="-217488" eaLnBrk="1" hangingPunct="1">
              <a:buFontTx/>
              <a:buChar char="-"/>
              <a:defRPr/>
            </a:pPr>
            <a:endParaRPr lang="en-US" dirty="0" smtClean="0"/>
          </a:p>
          <a:p>
            <a:pPr>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3FD63255-F132-44F8-BDCE-74910F015731}" type="slidenum">
              <a:rPr lang="en-GB" smtClean="0"/>
              <a:pPr/>
              <a:t>11</a:t>
            </a:fld>
            <a:endParaRPr lang="en-GB"/>
          </a:p>
        </p:txBody>
      </p:sp>
    </p:spTree>
    <p:extLst>
      <p:ext uri="{BB962C8B-B14F-4D97-AF65-F5344CB8AC3E}">
        <p14:creationId xmlns:p14="http://schemas.microsoft.com/office/powerpoint/2010/main" val="3279461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7488" indent="-217488" eaLnBrk="1" hangingPunct="1">
              <a:buFontTx/>
              <a:buChar char="-"/>
              <a:defRPr/>
            </a:pPr>
            <a:r>
              <a:rPr lang="en-US" dirty="0" smtClean="0"/>
              <a:t>Company A provided information on 11 office buildings, which together had a total occupancy of 3,797 and a total floor area of 84,717m2. Based on the electricity and fuel use of these buildings, the CCM computed performance baselines for Company A’s portfolio (Table 3). </a:t>
            </a:r>
          </a:p>
          <a:p>
            <a:pPr marL="217488" indent="-217488" eaLnBrk="1" hangingPunct="1">
              <a:buFontTx/>
              <a:buChar char="-"/>
              <a:defRPr/>
            </a:pPr>
            <a:r>
              <a:rPr lang="en-US" dirty="0" smtClean="0"/>
              <a:t>In this submission it is possible to identify buildings that belong to the same building type, but vary in their performance due to their reliance on different fuel sources. </a:t>
            </a:r>
          </a:p>
          <a:p>
            <a:pPr marL="217488" indent="-217488" eaLnBrk="1" hangingPunct="1">
              <a:buFontTx/>
              <a:buChar char="-"/>
              <a:defRPr/>
            </a:pPr>
            <a:r>
              <a:rPr lang="en-US" dirty="0" smtClean="0"/>
              <a:t>For instance, ‘Building 1’ has markedly better performance than does ‘Building 5’, because Building 1 relies entirely on electricity for its energy needs, while Building 5 relies on a combination of electricity and fuel. </a:t>
            </a:r>
          </a:p>
          <a:p>
            <a:pPr marL="217488" indent="-217488" eaLnBrk="1" hangingPunct="1">
              <a:buFontTx/>
              <a:buChar char="-"/>
              <a:defRPr/>
            </a:pPr>
            <a:r>
              <a:rPr lang="en-US" dirty="0" smtClean="0"/>
              <a:t>The inclusion of Building 5 in the sample set decreases the sample’s average performance. </a:t>
            </a:r>
          </a:p>
          <a:p>
            <a:pPr>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3FD63255-F132-44F8-BDCE-74910F015731}" type="slidenum">
              <a:rPr lang="en-GB" smtClean="0"/>
              <a:pPr/>
              <a:t>12</a:t>
            </a:fld>
            <a:endParaRPr lang="en-GB"/>
          </a:p>
        </p:txBody>
      </p:sp>
    </p:spTree>
    <p:extLst>
      <p:ext uri="{BB962C8B-B14F-4D97-AF65-F5344CB8AC3E}">
        <p14:creationId xmlns:p14="http://schemas.microsoft.com/office/powerpoint/2010/main" val="1807483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7488" indent="-217488" eaLnBrk="1" hangingPunct="1">
              <a:buFontTx/>
              <a:buChar char="-"/>
              <a:defRPr/>
            </a:pPr>
            <a:r>
              <a:rPr lang="en-US" dirty="0" smtClean="0"/>
              <a:t>Phase 1 of the CCM used the following definition for building floor area: “Building area is measured in meters squared (m2) of Gross Floor Area (GFA) of a building. GFA is measured from the exterior perimeter of the building envelope. </a:t>
            </a:r>
          </a:p>
          <a:p>
            <a:pPr marL="217488" indent="-217488" eaLnBrk="1" hangingPunct="1">
              <a:buFontTx/>
              <a:buChar char="-"/>
              <a:defRPr/>
            </a:pPr>
            <a:r>
              <a:rPr lang="en-US" dirty="0" smtClean="0"/>
              <a:t>Areas of internal walls &amp; structure, shafts, elevators, and stairways are to be included in the GFA.” </a:t>
            </a:r>
          </a:p>
          <a:p>
            <a:pPr marL="217488" indent="-217488" eaLnBrk="1" hangingPunct="1">
              <a:buFontTx/>
              <a:buChar char="-"/>
              <a:defRPr/>
            </a:pPr>
            <a:endParaRPr lang="en-US" dirty="0" smtClean="0"/>
          </a:p>
          <a:p>
            <a:pPr marL="217488" indent="-217488" eaLnBrk="1" hangingPunct="1">
              <a:buFontTx/>
              <a:buChar char="-"/>
              <a:defRPr/>
            </a:pPr>
            <a:r>
              <a:rPr lang="en-US" dirty="0" smtClean="0"/>
              <a:t>Based on feedback, UNEP-SBCI has refined this definition for subsequent phases of the CCM, as described in the slide.</a:t>
            </a:r>
          </a:p>
          <a:p>
            <a:pPr>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3FD63255-F132-44F8-BDCE-74910F015731}" type="slidenum">
              <a:rPr lang="en-GB" smtClean="0"/>
              <a:pPr/>
              <a:t>13</a:t>
            </a:fld>
            <a:endParaRPr lang="en-GB"/>
          </a:p>
        </p:txBody>
      </p:sp>
    </p:spTree>
    <p:extLst>
      <p:ext uri="{BB962C8B-B14F-4D97-AF65-F5344CB8AC3E}">
        <p14:creationId xmlns:p14="http://schemas.microsoft.com/office/powerpoint/2010/main" val="32227947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5.xml"/><Relationship Id="rId7" Type="http://schemas.openxmlformats.org/officeDocument/2006/relationships/tags" Target="../tags/tag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7.xml"/><Relationship Id="rId3" Type="http://schemas.openxmlformats.org/officeDocument/2006/relationships/tags" Target="../tags/tag12.xml"/><Relationship Id="rId7" Type="http://schemas.openxmlformats.org/officeDocument/2006/relationships/tags" Target="../tags/tag16.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5" Type="http://schemas.openxmlformats.org/officeDocument/2006/relationships/tags" Target="../tags/tag14.xml"/><Relationship Id="rId10" Type="http://schemas.openxmlformats.org/officeDocument/2006/relationships/slideMaster" Target="../slideMasters/slideMaster2.xml"/><Relationship Id="rId4" Type="http://schemas.openxmlformats.org/officeDocument/2006/relationships/tags" Target="../tags/tag13.xml"/><Relationship Id="rId9" Type="http://schemas.openxmlformats.org/officeDocument/2006/relationships/tags" Target="../tags/tag18.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26.xml"/><Relationship Id="rId3" Type="http://schemas.openxmlformats.org/officeDocument/2006/relationships/tags" Target="../tags/tag21.xml"/><Relationship Id="rId7" Type="http://schemas.openxmlformats.org/officeDocument/2006/relationships/tags" Target="../tags/tag25.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slideMaster" Target="../slideMasters/slideMaster2.xml"/><Relationship Id="rId5" Type="http://schemas.openxmlformats.org/officeDocument/2006/relationships/tags" Target="../tags/tag23.xml"/><Relationship Id="rId10" Type="http://schemas.openxmlformats.org/officeDocument/2006/relationships/tags" Target="../tags/tag28.xml"/><Relationship Id="rId4" Type="http://schemas.openxmlformats.org/officeDocument/2006/relationships/tags" Target="../tags/tag22.xml"/><Relationship Id="rId9" Type="http://schemas.openxmlformats.org/officeDocument/2006/relationships/tags" Target="../tags/tag27.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slideMaster" Target="../slideMasters/slideMaster2.xml"/><Relationship Id="rId5" Type="http://schemas.openxmlformats.org/officeDocument/2006/relationships/tags" Target="../tags/tag33.xml"/><Relationship Id="rId10" Type="http://schemas.openxmlformats.org/officeDocument/2006/relationships/tags" Target="../tags/tag38.xml"/><Relationship Id="rId4" Type="http://schemas.openxmlformats.org/officeDocument/2006/relationships/tags" Target="../tags/tag32.xml"/><Relationship Id="rId9" Type="http://schemas.openxmlformats.org/officeDocument/2006/relationships/tags" Target="../tags/tag37.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46.xml"/><Relationship Id="rId3" Type="http://schemas.openxmlformats.org/officeDocument/2006/relationships/tags" Target="../tags/tag41.xml"/><Relationship Id="rId7" Type="http://schemas.openxmlformats.org/officeDocument/2006/relationships/tags" Target="../tags/tag45.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tags" Target="../tags/tag44.xml"/><Relationship Id="rId11" Type="http://schemas.openxmlformats.org/officeDocument/2006/relationships/slideMaster" Target="../slideMasters/slideMaster2.xml"/><Relationship Id="rId5" Type="http://schemas.openxmlformats.org/officeDocument/2006/relationships/tags" Target="../tags/tag43.xml"/><Relationship Id="rId10" Type="http://schemas.openxmlformats.org/officeDocument/2006/relationships/tags" Target="../tags/tag48.xml"/><Relationship Id="rId4" Type="http://schemas.openxmlformats.org/officeDocument/2006/relationships/tags" Target="../tags/tag42.xml"/><Relationship Id="rId9" Type="http://schemas.openxmlformats.org/officeDocument/2006/relationships/tags" Target="../tags/tag47.xm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56.xml"/><Relationship Id="rId3" Type="http://schemas.openxmlformats.org/officeDocument/2006/relationships/tags" Target="../tags/tag51.xml"/><Relationship Id="rId7" Type="http://schemas.openxmlformats.org/officeDocument/2006/relationships/tags" Target="../tags/tag55.xml"/><Relationship Id="rId12" Type="http://schemas.openxmlformats.org/officeDocument/2006/relationships/slideMaster" Target="../slideMasters/slideMaster2.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tags" Target="../tags/tag54.xml"/><Relationship Id="rId11" Type="http://schemas.openxmlformats.org/officeDocument/2006/relationships/tags" Target="../tags/tag59.xml"/><Relationship Id="rId5" Type="http://schemas.openxmlformats.org/officeDocument/2006/relationships/tags" Target="../tags/tag53.xml"/><Relationship Id="rId10" Type="http://schemas.openxmlformats.org/officeDocument/2006/relationships/tags" Target="../tags/tag58.xml"/><Relationship Id="rId4" Type="http://schemas.openxmlformats.org/officeDocument/2006/relationships/tags" Target="../tags/tag52.xml"/><Relationship Id="rId9" Type="http://schemas.openxmlformats.org/officeDocument/2006/relationships/tags" Target="../tags/tag57.xml"/></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67.xml"/><Relationship Id="rId3" Type="http://schemas.openxmlformats.org/officeDocument/2006/relationships/tags" Target="../tags/tag62.xml"/><Relationship Id="rId7" Type="http://schemas.openxmlformats.org/officeDocument/2006/relationships/tags" Target="../tags/tag66.xml"/><Relationship Id="rId12" Type="http://schemas.openxmlformats.org/officeDocument/2006/relationships/slideMaster" Target="../slideMasters/slideMaster2.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tags" Target="../tags/tag65.xml"/><Relationship Id="rId11" Type="http://schemas.openxmlformats.org/officeDocument/2006/relationships/tags" Target="../tags/tag70.xml"/><Relationship Id="rId5" Type="http://schemas.openxmlformats.org/officeDocument/2006/relationships/tags" Target="../tags/tag64.xml"/><Relationship Id="rId10" Type="http://schemas.openxmlformats.org/officeDocument/2006/relationships/tags" Target="../tags/tag69.xml"/><Relationship Id="rId4" Type="http://schemas.openxmlformats.org/officeDocument/2006/relationships/tags" Target="../tags/tag63.xml"/><Relationship Id="rId9" Type="http://schemas.openxmlformats.org/officeDocument/2006/relationships/tags" Target="../tags/tag68.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78.xml"/><Relationship Id="rId3" Type="http://schemas.openxmlformats.org/officeDocument/2006/relationships/tags" Target="../tags/tag73.xml"/><Relationship Id="rId7" Type="http://schemas.openxmlformats.org/officeDocument/2006/relationships/tags" Target="../tags/tag77.xml"/><Relationship Id="rId12" Type="http://schemas.openxmlformats.org/officeDocument/2006/relationships/slideMaster" Target="../slideMasters/slideMaster2.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tags" Target="../tags/tag76.xml"/><Relationship Id="rId11" Type="http://schemas.openxmlformats.org/officeDocument/2006/relationships/tags" Target="../tags/tag81.xml"/><Relationship Id="rId5" Type="http://schemas.openxmlformats.org/officeDocument/2006/relationships/tags" Target="../tags/tag75.xml"/><Relationship Id="rId10" Type="http://schemas.openxmlformats.org/officeDocument/2006/relationships/tags" Target="../tags/tag80.xml"/><Relationship Id="rId4" Type="http://schemas.openxmlformats.org/officeDocument/2006/relationships/tags" Target="../tags/tag74.xml"/><Relationship Id="rId9" Type="http://schemas.openxmlformats.org/officeDocument/2006/relationships/tags" Target="../tags/tag79.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89.xml"/><Relationship Id="rId3" Type="http://schemas.openxmlformats.org/officeDocument/2006/relationships/tags" Target="../tags/tag84.xml"/><Relationship Id="rId7" Type="http://schemas.openxmlformats.org/officeDocument/2006/relationships/tags" Target="../tags/tag88.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tags" Target="../tags/tag87.xml"/><Relationship Id="rId5" Type="http://schemas.openxmlformats.org/officeDocument/2006/relationships/tags" Target="../tags/tag86.xml"/><Relationship Id="rId4" Type="http://schemas.openxmlformats.org/officeDocument/2006/relationships/tags" Target="../tags/tag85.xml"/><Relationship Id="rId9"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97.xml"/><Relationship Id="rId3" Type="http://schemas.openxmlformats.org/officeDocument/2006/relationships/tags" Target="../tags/tag92.xml"/><Relationship Id="rId7" Type="http://schemas.openxmlformats.org/officeDocument/2006/relationships/tags" Target="../tags/tag96.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 Id="rId9"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105.xml"/><Relationship Id="rId3" Type="http://schemas.openxmlformats.org/officeDocument/2006/relationships/tags" Target="../tags/tag100.xml"/><Relationship Id="rId7" Type="http://schemas.openxmlformats.org/officeDocument/2006/relationships/tags" Target="../tags/tag104.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tags" Target="../tags/tag103.xml"/><Relationship Id="rId5" Type="http://schemas.openxmlformats.org/officeDocument/2006/relationships/tags" Target="../tags/tag102.xml"/><Relationship Id="rId4" Type="http://schemas.openxmlformats.org/officeDocument/2006/relationships/tags" Target="../tags/tag101.xml"/><Relationship Id="rId9"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113.xml"/><Relationship Id="rId3" Type="http://schemas.openxmlformats.org/officeDocument/2006/relationships/tags" Target="../tags/tag108.xml"/><Relationship Id="rId7" Type="http://schemas.openxmlformats.org/officeDocument/2006/relationships/tags" Target="../tags/tag112.xml"/><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tags" Target="../tags/tag111.xml"/><Relationship Id="rId5" Type="http://schemas.openxmlformats.org/officeDocument/2006/relationships/tags" Target="../tags/tag110.xml"/><Relationship Id="rId4" Type="http://schemas.openxmlformats.org/officeDocument/2006/relationships/tags" Target="../tags/tag109.xml"/><Relationship Id="rId9"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121.xml"/><Relationship Id="rId3" Type="http://schemas.openxmlformats.org/officeDocument/2006/relationships/tags" Target="../tags/tag116.xml"/><Relationship Id="rId7" Type="http://schemas.openxmlformats.org/officeDocument/2006/relationships/tags" Target="../tags/tag120.xml"/><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tags" Target="../tags/tag119.xml"/><Relationship Id="rId5" Type="http://schemas.openxmlformats.org/officeDocument/2006/relationships/tags" Target="../tags/tag118.xml"/><Relationship Id="rId4" Type="http://schemas.openxmlformats.org/officeDocument/2006/relationships/tags" Target="../tags/tag117.xml"/><Relationship Id="rId9"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24.xml"/><Relationship Id="rId7" Type="http://schemas.openxmlformats.org/officeDocument/2006/relationships/tags" Target="../tags/tag128.xml"/><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tags" Target="../tags/tag125.xml"/></Relationships>
</file>

<file path=ppt/slideLayouts/_rels/slideLayout28.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31.xml"/><Relationship Id="rId7" Type="http://schemas.openxmlformats.org/officeDocument/2006/relationships/tags" Target="../tags/tag135.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tags" Target="../tags/tag134.xml"/><Relationship Id="rId5" Type="http://schemas.openxmlformats.org/officeDocument/2006/relationships/tags" Target="../tags/tag133.xml"/><Relationship Id="rId4" Type="http://schemas.openxmlformats.org/officeDocument/2006/relationships/tags" Target="../tags/tag132.xml"/></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143.xml"/><Relationship Id="rId3" Type="http://schemas.openxmlformats.org/officeDocument/2006/relationships/tags" Target="../tags/tag138.xml"/><Relationship Id="rId7" Type="http://schemas.openxmlformats.org/officeDocument/2006/relationships/tags" Target="../tags/tag142.xml"/><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tags" Target="../tags/tag141.xml"/><Relationship Id="rId5" Type="http://schemas.openxmlformats.org/officeDocument/2006/relationships/tags" Target="../tags/tag140.xml"/><Relationship Id="rId4" Type="http://schemas.openxmlformats.org/officeDocument/2006/relationships/tags" Target="../tags/tag139.xml"/><Relationship Id="rId9"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146.xml"/><Relationship Id="rId7" Type="http://schemas.openxmlformats.org/officeDocument/2006/relationships/slideMaster" Target="../slideMasters/slideMaster2.xml"/><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tags" Target="../tags/tag149.xml"/><Relationship Id="rId5" Type="http://schemas.openxmlformats.org/officeDocument/2006/relationships/tags" Target="../tags/tag148.xml"/><Relationship Id="rId4" Type="http://schemas.openxmlformats.org/officeDocument/2006/relationships/tags" Target="../tags/tag147.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152.xml"/><Relationship Id="rId7" Type="http://schemas.openxmlformats.org/officeDocument/2006/relationships/slideMaster" Target="../slideMasters/slideMaster2.xml"/><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tags" Target="../tags/tag155.xml"/><Relationship Id="rId5" Type="http://schemas.openxmlformats.org/officeDocument/2006/relationships/tags" Target="../tags/tag154.xml"/><Relationship Id="rId4" Type="http://schemas.openxmlformats.org/officeDocument/2006/relationships/tags" Target="../tags/tag153.xml"/></Relationships>
</file>

<file path=ppt/slideLayouts/_rels/slideLayout32.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159.xml"/><Relationship Id="rId7" Type="http://schemas.openxmlformats.org/officeDocument/2006/relationships/tags" Target="../tags/tag163.xml"/><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tags" Target="../tags/tag162.xml"/><Relationship Id="rId5" Type="http://schemas.openxmlformats.org/officeDocument/2006/relationships/tags" Target="../tags/tag161.xml"/><Relationship Id="rId4" Type="http://schemas.openxmlformats.org/officeDocument/2006/relationships/tags" Target="../tags/tag160.xml"/></Relationships>
</file>

<file path=ppt/slideLayouts/_rels/slideLayout33.xml.rels><?xml version="1.0" encoding="UTF-8" standalone="yes"?>
<Relationships xmlns="http://schemas.openxmlformats.org/package/2006/relationships"><Relationship Id="rId8" Type="http://schemas.openxmlformats.org/officeDocument/2006/relationships/tags" Target="../tags/tag171.xml"/><Relationship Id="rId3" Type="http://schemas.openxmlformats.org/officeDocument/2006/relationships/tags" Target="../tags/tag166.xml"/><Relationship Id="rId7" Type="http://schemas.openxmlformats.org/officeDocument/2006/relationships/tags" Target="../tags/tag170.xml"/><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tags" Target="../tags/tag169.xml"/><Relationship Id="rId5" Type="http://schemas.openxmlformats.org/officeDocument/2006/relationships/tags" Target="../tags/tag168.xml"/><Relationship Id="rId10" Type="http://schemas.openxmlformats.org/officeDocument/2006/relationships/slideMaster" Target="../slideMasters/slideMaster3.xml"/><Relationship Id="rId4" Type="http://schemas.openxmlformats.org/officeDocument/2006/relationships/tags" Target="../tags/tag167.xml"/><Relationship Id="rId9" Type="http://schemas.openxmlformats.org/officeDocument/2006/relationships/tags" Target="../tags/tag172.xml"/></Relationships>
</file>

<file path=ppt/slideLayouts/_rels/slideLayout34.xml.rels><?xml version="1.0" encoding="UTF-8" standalone="yes"?>
<Relationships xmlns="http://schemas.openxmlformats.org/package/2006/relationships"><Relationship Id="rId8" Type="http://schemas.openxmlformats.org/officeDocument/2006/relationships/tags" Target="../tags/tag180.xml"/><Relationship Id="rId3" Type="http://schemas.openxmlformats.org/officeDocument/2006/relationships/tags" Target="../tags/tag175.xml"/><Relationship Id="rId7" Type="http://schemas.openxmlformats.org/officeDocument/2006/relationships/tags" Target="../tags/tag179.xml"/><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tags" Target="../tags/tag178.xml"/><Relationship Id="rId11" Type="http://schemas.openxmlformats.org/officeDocument/2006/relationships/slideMaster" Target="../slideMasters/slideMaster3.xml"/><Relationship Id="rId5" Type="http://schemas.openxmlformats.org/officeDocument/2006/relationships/tags" Target="../tags/tag177.xml"/><Relationship Id="rId10" Type="http://schemas.openxmlformats.org/officeDocument/2006/relationships/tags" Target="../tags/tag182.xml"/><Relationship Id="rId4" Type="http://schemas.openxmlformats.org/officeDocument/2006/relationships/tags" Target="../tags/tag176.xml"/><Relationship Id="rId9" Type="http://schemas.openxmlformats.org/officeDocument/2006/relationships/tags" Target="../tags/tag181.xml"/></Relationships>
</file>

<file path=ppt/slideLayouts/_rels/slideLayout35.xml.rels><?xml version="1.0" encoding="UTF-8" standalone="yes"?>
<Relationships xmlns="http://schemas.openxmlformats.org/package/2006/relationships"><Relationship Id="rId8" Type="http://schemas.openxmlformats.org/officeDocument/2006/relationships/tags" Target="../tags/tag190.xml"/><Relationship Id="rId3" Type="http://schemas.openxmlformats.org/officeDocument/2006/relationships/tags" Target="../tags/tag185.xml"/><Relationship Id="rId7" Type="http://schemas.openxmlformats.org/officeDocument/2006/relationships/tags" Target="../tags/tag189.xml"/><Relationship Id="rId2" Type="http://schemas.openxmlformats.org/officeDocument/2006/relationships/tags" Target="../tags/tag184.xml"/><Relationship Id="rId1" Type="http://schemas.openxmlformats.org/officeDocument/2006/relationships/tags" Target="../tags/tag183.xml"/><Relationship Id="rId6" Type="http://schemas.openxmlformats.org/officeDocument/2006/relationships/tags" Target="../tags/tag188.xml"/><Relationship Id="rId11" Type="http://schemas.openxmlformats.org/officeDocument/2006/relationships/slideMaster" Target="../slideMasters/slideMaster3.xml"/><Relationship Id="rId5" Type="http://schemas.openxmlformats.org/officeDocument/2006/relationships/tags" Target="../tags/tag187.xml"/><Relationship Id="rId10" Type="http://schemas.openxmlformats.org/officeDocument/2006/relationships/tags" Target="../tags/tag192.xml"/><Relationship Id="rId4" Type="http://schemas.openxmlformats.org/officeDocument/2006/relationships/tags" Target="../tags/tag186.xml"/><Relationship Id="rId9" Type="http://schemas.openxmlformats.org/officeDocument/2006/relationships/tags" Target="../tags/tag191.xml"/></Relationships>
</file>

<file path=ppt/slideLayouts/_rels/slideLayout36.xml.rels><?xml version="1.0" encoding="UTF-8" standalone="yes"?>
<Relationships xmlns="http://schemas.openxmlformats.org/package/2006/relationships"><Relationship Id="rId8" Type="http://schemas.openxmlformats.org/officeDocument/2006/relationships/tags" Target="../tags/tag200.xml"/><Relationship Id="rId3" Type="http://schemas.openxmlformats.org/officeDocument/2006/relationships/tags" Target="../tags/tag195.xml"/><Relationship Id="rId7" Type="http://schemas.openxmlformats.org/officeDocument/2006/relationships/tags" Target="../tags/tag199.xml"/><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tags" Target="../tags/tag198.xml"/><Relationship Id="rId11" Type="http://schemas.openxmlformats.org/officeDocument/2006/relationships/slideMaster" Target="../slideMasters/slideMaster3.xml"/><Relationship Id="rId5" Type="http://schemas.openxmlformats.org/officeDocument/2006/relationships/tags" Target="../tags/tag197.xml"/><Relationship Id="rId10" Type="http://schemas.openxmlformats.org/officeDocument/2006/relationships/tags" Target="../tags/tag202.xml"/><Relationship Id="rId4" Type="http://schemas.openxmlformats.org/officeDocument/2006/relationships/tags" Target="../tags/tag196.xml"/><Relationship Id="rId9" Type="http://schemas.openxmlformats.org/officeDocument/2006/relationships/tags" Target="../tags/tag201.xml"/></Relationships>
</file>

<file path=ppt/slideLayouts/_rels/slideLayout37.xml.rels><?xml version="1.0" encoding="UTF-8" standalone="yes"?>
<Relationships xmlns="http://schemas.openxmlformats.org/package/2006/relationships"><Relationship Id="rId8" Type="http://schemas.openxmlformats.org/officeDocument/2006/relationships/tags" Target="../tags/tag210.xml"/><Relationship Id="rId3" Type="http://schemas.openxmlformats.org/officeDocument/2006/relationships/tags" Target="../tags/tag205.xml"/><Relationship Id="rId7" Type="http://schemas.openxmlformats.org/officeDocument/2006/relationships/tags" Target="../tags/tag209.xml"/><Relationship Id="rId12" Type="http://schemas.openxmlformats.org/officeDocument/2006/relationships/slideMaster" Target="../slideMasters/slideMaster3.xml"/><Relationship Id="rId2" Type="http://schemas.openxmlformats.org/officeDocument/2006/relationships/tags" Target="../tags/tag204.xml"/><Relationship Id="rId1" Type="http://schemas.openxmlformats.org/officeDocument/2006/relationships/tags" Target="../tags/tag203.xml"/><Relationship Id="rId6" Type="http://schemas.openxmlformats.org/officeDocument/2006/relationships/tags" Target="../tags/tag208.xml"/><Relationship Id="rId11" Type="http://schemas.openxmlformats.org/officeDocument/2006/relationships/tags" Target="../tags/tag213.xml"/><Relationship Id="rId5" Type="http://schemas.openxmlformats.org/officeDocument/2006/relationships/tags" Target="../tags/tag207.xml"/><Relationship Id="rId10" Type="http://schemas.openxmlformats.org/officeDocument/2006/relationships/tags" Target="../tags/tag212.xml"/><Relationship Id="rId4" Type="http://schemas.openxmlformats.org/officeDocument/2006/relationships/tags" Target="../tags/tag206.xml"/><Relationship Id="rId9" Type="http://schemas.openxmlformats.org/officeDocument/2006/relationships/tags" Target="../tags/tag211.xml"/></Relationships>
</file>

<file path=ppt/slideLayouts/_rels/slideLayout38.xml.rels><?xml version="1.0" encoding="UTF-8" standalone="yes"?>
<Relationships xmlns="http://schemas.openxmlformats.org/package/2006/relationships"><Relationship Id="rId8" Type="http://schemas.openxmlformats.org/officeDocument/2006/relationships/tags" Target="../tags/tag221.xml"/><Relationship Id="rId3" Type="http://schemas.openxmlformats.org/officeDocument/2006/relationships/tags" Target="../tags/tag216.xml"/><Relationship Id="rId7" Type="http://schemas.openxmlformats.org/officeDocument/2006/relationships/tags" Target="../tags/tag220.xml"/><Relationship Id="rId12" Type="http://schemas.openxmlformats.org/officeDocument/2006/relationships/slideMaster" Target="../slideMasters/slideMaster3.xml"/><Relationship Id="rId2" Type="http://schemas.openxmlformats.org/officeDocument/2006/relationships/tags" Target="../tags/tag215.xml"/><Relationship Id="rId1" Type="http://schemas.openxmlformats.org/officeDocument/2006/relationships/tags" Target="../tags/tag214.xml"/><Relationship Id="rId6" Type="http://schemas.openxmlformats.org/officeDocument/2006/relationships/tags" Target="../tags/tag219.xml"/><Relationship Id="rId11" Type="http://schemas.openxmlformats.org/officeDocument/2006/relationships/tags" Target="../tags/tag224.xml"/><Relationship Id="rId5" Type="http://schemas.openxmlformats.org/officeDocument/2006/relationships/tags" Target="../tags/tag218.xml"/><Relationship Id="rId10" Type="http://schemas.openxmlformats.org/officeDocument/2006/relationships/tags" Target="../tags/tag223.xml"/><Relationship Id="rId4" Type="http://schemas.openxmlformats.org/officeDocument/2006/relationships/tags" Target="../tags/tag217.xml"/><Relationship Id="rId9" Type="http://schemas.openxmlformats.org/officeDocument/2006/relationships/tags" Target="../tags/tag222.xml"/></Relationships>
</file>

<file path=ppt/slideLayouts/_rels/slideLayout39.xml.rels><?xml version="1.0" encoding="UTF-8" standalone="yes"?>
<Relationships xmlns="http://schemas.openxmlformats.org/package/2006/relationships"><Relationship Id="rId8" Type="http://schemas.openxmlformats.org/officeDocument/2006/relationships/tags" Target="../tags/tag232.xml"/><Relationship Id="rId3" Type="http://schemas.openxmlformats.org/officeDocument/2006/relationships/tags" Target="../tags/tag227.xml"/><Relationship Id="rId7" Type="http://schemas.openxmlformats.org/officeDocument/2006/relationships/tags" Target="../tags/tag231.xml"/><Relationship Id="rId12" Type="http://schemas.openxmlformats.org/officeDocument/2006/relationships/slideMaster" Target="../slideMasters/slideMaster3.xml"/><Relationship Id="rId2" Type="http://schemas.openxmlformats.org/officeDocument/2006/relationships/tags" Target="../tags/tag226.xml"/><Relationship Id="rId1" Type="http://schemas.openxmlformats.org/officeDocument/2006/relationships/tags" Target="../tags/tag225.xml"/><Relationship Id="rId6" Type="http://schemas.openxmlformats.org/officeDocument/2006/relationships/tags" Target="../tags/tag230.xml"/><Relationship Id="rId11" Type="http://schemas.openxmlformats.org/officeDocument/2006/relationships/tags" Target="../tags/tag235.xml"/><Relationship Id="rId5" Type="http://schemas.openxmlformats.org/officeDocument/2006/relationships/tags" Target="../tags/tag229.xml"/><Relationship Id="rId10" Type="http://schemas.openxmlformats.org/officeDocument/2006/relationships/tags" Target="../tags/tag234.xml"/><Relationship Id="rId4" Type="http://schemas.openxmlformats.org/officeDocument/2006/relationships/tags" Target="../tags/tag228.xml"/><Relationship Id="rId9" Type="http://schemas.openxmlformats.org/officeDocument/2006/relationships/tags" Target="../tags/tag23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tags" Target="../tags/tag243.xml"/><Relationship Id="rId3" Type="http://schemas.openxmlformats.org/officeDocument/2006/relationships/tags" Target="../tags/tag238.xml"/><Relationship Id="rId7" Type="http://schemas.openxmlformats.org/officeDocument/2006/relationships/tags" Target="../tags/tag242.xml"/><Relationship Id="rId2" Type="http://schemas.openxmlformats.org/officeDocument/2006/relationships/tags" Target="../tags/tag237.xml"/><Relationship Id="rId1" Type="http://schemas.openxmlformats.org/officeDocument/2006/relationships/tags" Target="../tags/tag236.xml"/><Relationship Id="rId6" Type="http://schemas.openxmlformats.org/officeDocument/2006/relationships/tags" Target="../tags/tag241.xml"/><Relationship Id="rId5" Type="http://schemas.openxmlformats.org/officeDocument/2006/relationships/tags" Target="../tags/tag240.xml"/><Relationship Id="rId4" Type="http://schemas.openxmlformats.org/officeDocument/2006/relationships/tags" Target="../tags/tag239.xml"/><Relationship Id="rId9"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8" Type="http://schemas.openxmlformats.org/officeDocument/2006/relationships/tags" Target="../tags/tag251.xml"/><Relationship Id="rId3" Type="http://schemas.openxmlformats.org/officeDocument/2006/relationships/tags" Target="../tags/tag246.xml"/><Relationship Id="rId7" Type="http://schemas.openxmlformats.org/officeDocument/2006/relationships/tags" Target="../tags/tag250.xml"/><Relationship Id="rId2" Type="http://schemas.openxmlformats.org/officeDocument/2006/relationships/tags" Target="../tags/tag245.xml"/><Relationship Id="rId1" Type="http://schemas.openxmlformats.org/officeDocument/2006/relationships/tags" Target="../tags/tag244.xml"/><Relationship Id="rId6" Type="http://schemas.openxmlformats.org/officeDocument/2006/relationships/tags" Target="../tags/tag249.xml"/><Relationship Id="rId5" Type="http://schemas.openxmlformats.org/officeDocument/2006/relationships/tags" Target="../tags/tag248.xml"/><Relationship Id="rId4" Type="http://schemas.openxmlformats.org/officeDocument/2006/relationships/tags" Target="../tags/tag247.xml"/><Relationship Id="rId9"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8" Type="http://schemas.openxmlformats.org/officeDocument/2006/relationships/tags" Target="../tags/tag259.xml"/><Relationship Id="rId3" Type="http://schemas.openxmlformats.org/officeDocument/2006/relationships/tags" Target="../tags/tag254.xml"/><Relationship Id="rId7" Type="http://schemas.openxmlformats.org/officeDocument/2006/relationships/tags" Target="../tags/tag258.xml"/><Relationship Id="rId2" Type="http://schemas.openxmlformats.org/officeDocument/2006/relationships/tags" Target="../tags/tag253.xml"/><Relationship Id="rId1" Type="http://schemas.openxmlformats.org/officeDocument/2006/relationships/tags" Target="../tags/tag252.xml"/><Relationship Id="rId6" Type="http://schemas.openxmlformats.org/officeDocument/2006/relationships/tags" Target="../tags/tag257.xml"/><Relationship Id="rId5" Type="http://schemas.openxmlformats.org/officeDocument/2006/relationships/tags" Target="../tags/tag256.xml"/><Relationship Id="rId4" Type="http://schemas.openxmlformats.org/officeDocument/2006/relationships/tags" Target="../tags/tag255.xml"/><Relationship Id="rId9"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8" Type="http://schemas.openxmlformats.org/officeDocument/2006/relationships/tags" Target="../tags/tag267.xml"/><Relationship Id="rId3" Type="http://schemas.openxmlformats.org/officeDocument/2006/relationships/tags" Target="../tags/tag262.xml"/><Relationship Id="rId7" Type="http://schemas.openxmlformats.org/officeDocument/2006/relationships/tags" Target="../tags/tag266.xml"/><Relationship Id="rId2" Type="http://schemas.openxmlformats.org/officeDocument/2006/relationships/tags" Target="../tags/tag261.xml"/><Relationship Id="rId1" Type="http://schemas.openxmlformats.org/officeDocument/2006/relationships/tags" Target="../tags/tag260.xml"/><Relationship Id="rId6" Type="http://schemas.openxmlformats.org/officeDocument/2006/relationships/tags" Target="../tags/tag265.xml"/><Relationship Id="rId5" Type="http://schemas.openxmlformats.org/officeDocument/2006/relationships/tags" Target="../tags/tag264.xml"/><Relationship Id="rId4" Type="http://schemas.openxmlformats.org/officeDocument/2006/relationships/tags" Target="../tags/tag263.xml"/><Relationship Id="rId9"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8" Type="http://schemas.openxmlformats.org/officeDocument/2006/relationships/tags" Target="../tags/tag275.xml"/><Relationship Id="rId3" Type="http://schemas.openxmlformats.org/officeDocument/2006/relationships/tags" Target="../tags/tag270.xml"/><Relationship Id="rId7" Type="http://schemas.openxmlformats.org/officeDocument/2006/relationships/tags" Target="../tags/tag274.xml"/><Relationship Id="rId2" Type="http://schemas.openxmlformats.org/officeDocument/2006/relationships/tags" Target="../tags/tag269.xml"/><Relationship Id="rId1" Type="http://schemas.openxmlformats.org/officeDocument/2006/relationships/tags" Target="../tags/tag268.xml"/><Relationship Id="rId6" Type="http://schemas.openxmlformats.org/officeDocument/2006/relationships/tags" Target="../tags/tag273.xml"/><Relationship Id="rId5" Type="http://schemas.openxmlformats.org/officeDocument/2006/relationships/tags" Target="../tags/tag272.xml"/><Relationship Id="rId4" Type="http://schemas.openxmlformats.org/officeDocument/2006/relationships/tags" Target="../tags/tag271.xml"/><Relationship Id="rId9"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278.xml"/><Relationship Id="rId7" Type="http://schemas.openxmlformats.org/officeDocument/2006/relationships/tags" Target="../tags/tag282.xml"/><Relationship Id="rId2" Type="http://schemas.openxmlformats.org/officeDocument/2006/relationships/tags" Target="../tags/tag277.xml"/><Relationship Id="rId1" Type="http://schemas.openxmlformats.org/officeDocument/2006/relationships/tags" Target="../tags/tag276.xml"/><Relationship Id="rId6" Type="http://schemas.openxmlformats.org/officeDocument/2006/relationships/tags" Target="../tags/tag281.xml"/><Relationship Id="rId5" Type="http://schemas.openxmlformats.org/officeDocument/2006/relationships/tags" Target="../tags/tag280.xml"/><Relationship Id="rId4" Type="http://schemas.openxmlformats.org/officeDocument/2006/relationships/tags" Target="../tags/tag279.xml"/></Relationships>
</file>

<file path=ppt/slideLayouts/_rels/slideLayout48.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285.xml"/><Relationship Id="rId7" Type="http://schemas.openxmlformats.org/officeDocument/2006/relationships/tags" Target="../tags/tag289.xml"/><Relationship Id="rId2" Type="http://schemas.openxmlformats.org/officeDocument/2006/relationships/tags" Target="../tags/tag284.xml"/><Relationship Id="rId1" Type="http://schemas.openxmlformats.org/officeDocument/2006/relationships/tags" Target="../tags/tag283.xml"/><Relationship Id="rId6" Type="http://schemas.openxmlformats.org/officeDocument/2006/relationships/tags" Target="../tags/tag288.xml"/><Relationship Id="rId5" Type="http://schemas.openxmlformats.org/officeDocument/2006/relationships/tags" Target="../tags/tag287.xml"/><Relationship Id="rId4" Type="http://schemas.openxmlformats.org/officeDocument/2006/relationships/tags" Target="../tags/tag286.xml"/></Relationships>
</file>

<file path=ppt/slideLayouts/_rels/slideLayout49.xml.rels><?xml version="1.0" encoding="UTF-8" standalone="yes"?>
<Relationships xmlns="http://schemas.openxmlformats.org/package/2006/relationships"><Relationship Id="rId8" Type="http://schemas.openxmlformats.org/officeDocument/2006/relationships/tags" Target="../tags/tag297.xml"/><Relationship Id="rId3" Type="http://schemas.openxmlformats.org/officeDocument/2006/relationships/tags" Target="../tags/tag292.xml"/><Relationship Id="rId7" Type="http://schemas.openxmlformats.org/officeDocument/2006/relationships/tags" Target="../tags/tag296.xml"/><Relationship Id="rId2" Type="http://schemas.openxmlformats.org/officeDocument/2006/relationships/tags" Target="../tags/tag291.xml"/><Relationship Id="rId1" Type="http://schemas.openxmlformats.org/officeDocument/2006/relationships/tags" Target="../tags/tag290.xml"/><Relationship Id="rId6" Type="http://schemas.openxmlformats.org/officeDocument/2006/relationships/tags" Target="../tags/tag295.xml"/><Relationship Id="rId5" Type="http://schemas.openxmlformats.org/officeDocument/2006/relationships/tags" Target="../tags/tag294.xml"/><Relationship Id="rId4" Type="http://schemas.openxmlformats.org/officeDocument/2006/relationships/tags" Target="../tags/tag293.xml"/><Relationship Id="rId9"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300.xml"/><Relationship Id="rId7" Type="http://schemas.openxmlformats.org/officeDocument/2006/relationships/slideMaster" Target="../slideMasters/slideMaster3.xml"/><Relationship Id="rId2" Type="http://schemas.openxmlformats.org/officeDocument/2006/relationships/tags" Target="../tags/tag299.xml"/><Relationship Id="rId1" Type="http://schemas.openxmlformats.org/officeDocument/2006/relationships/tags" Target="../tags/tag298.xml"/><Relationship Id="rId6" Type="http://schemas.openxmlformats.org/officeDocument/2006/relationships/tags" Target="../tags/tag303.xml"/><Relationship Id="rId5" Type="http://schemas.openxmlformats.org/officeDocument/2006/relationships/tags" Target="../tags/tag302.xml"/><Relationship Id="rId4" Type="http://schemas.openxmlformats.org/officeDocument/2006/relationships/tags" Target="../tags/tag301.xml"/></Relationships>
</file>

<file path=ppt/slideLayouts/_rels/slideLayout51.xml.rels><?xml version="1.0" encoding="UTF-8" standalone="yes"?>
<Relationships xmlns="http://schemas.openxmlformats.org/package/2006/relationships"><Relationship Id="rId3" Type="http://schemas.openxmlformats.org/officeDocument/2006/relationships/tags" Target="../tags/tag306.xml"/><Relationship Id="rId7" Type="http://schemas.openxmlformats.org/officeDocument/2006/relationships/slideMaster" Target="../slideMasters/slideMaster3.xml"/><Relationship Id="rId2" Type="http://schemas.openxmlformats.org/officeDocument/2006/relationships/tags" Target="../tags/tag305.xml"/><Relationship Id="rId1" Type="http://schemas.openxmlformats.org/officeDocument/2006/relationships/tags" Target="../tags/tag304.xml"/><Relationship Id="rId6" Type="http://schemas.openxmlformats.org/officeDocument/2006/relationships/tags" Target="../tags/tag309.xml"/><Relationship Id="rId5" Type="http://schemas.openxmlformats.org/officeDocument/2006/relationships/tags" Target="../tags/tag308.xml"/><Relationship Id="rId4" Type="http://schemas.openxmlformats.org/officeDocument/2006/relationships/tags" Target="../tags/tag30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2E09E16-C0E7-4518-B452-6E2FFF922A33}" type="datetimeFigureOut">
              <a:rPr lang="en-GB" smtClean="0"/>
              <a:pPr/>
              <a:t>26/03/2014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DD9A93-D9FD-431A-BB85-450C5B68AB97}" type="slidenum">
              <a:rPr lang="en-GB" smtClean="0"/>
              <a:pPr/>
              <a:t>‹#›</a:t>
            </a:fld>
            <a:endParaRPr lang="en-GB"/>
          </a:p>
        </p:txBody>
      </p:sp>
      <p:pic>
        <p:nvPicPr>
          <p:cNvPr id="7" name="Picture 2"/>
          <p:cNvPicPr>
            <a:picLocks noChangeAspect="1" noChangeArrowheads="1"/>
          </p:cNvPicPr>
          <p:nvPr userDrawn="1"/>
        </p:nvPicPr>
        <p:blipFill>
          <a:blip r:embed="rId2"/>
          <a:srcRect/>
          <a:stretch>
            <a:fillRect/>
          </a:stretch>
        </p:blipFill>
        <p:spPr bwMode="auto">
          <a:xfrm>
            <a:off x="179512" y="5805264"/>
            <a:ext cx="2592288" cy="971352"/>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2E09E16-C0E7-4518-B452-6E2FFF922A33}" type="datetimeFigureOut">
              <a:rPr lang="en-GB" smtClean="0"/>
              <a:pPr/>
              <a:t>26/03/2014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DD9A93-D9FD-431A-BB85-450C5B68AB97}"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2E09E16-C0E7-4518-B452-6E2FFF922A33}" type="datetimeFigureOut">
              <a:rPr lang="en-GB" smtClean="0"/>
              <a:pPr/>
              <a:t>26/03/2014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DD9A93-D9FD-431A-BB85-450C5B68AB97}"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grpSp>
        <p:nvGrpSpPr>
          <p:cNvPr id="4" name="Logo with Panels"/>
          <p:cNvGrpSpPr/>
          <p:nvPr userDrawn="1"/>
        </p:nvGrpSpPr>
        <p:grpSpPr>
          <a:xfrm>
            <a:off x="1027614" y="0"/>
            <a:ext cx="8116392" cy="6457244"/>
            <a:chOff x="1130368" y="0"/>
            <a:chExt cx="8928031" cy="7318210"/>
          </a:xfrm>
        </p:grpSpPr>
        <p:grpSp>
          <p:nvGrpSpPr>
            <p:cNvPr id="5" name="Logo Shapes"/>
            <p:cNvGrpSpPr/>
            <p:nvPr userDrawn="1"/>
          </p:nvGrpSpPr>
          <p:grpSpPr>
            <a:xfrm>
              <a:off x="1904992" y="0"/>
              <a:ext cx="8153407" cy="6792223"/>
              <a:chOff x="1828800" y="-7143"/>
              <a:chExt cx="8153407" cy="6792223"/>
            </a:xfrm>
          </p:grpSpPr>
          <p:sp>
            <p:nvSpPr>
              <p:cNvPr id="23" name="Rectangle 1"/>
              <p:cNvSpPr>
                <a:spLocks noChangeArrowheads="1"/>
              </p:cNvSpPr>
              <p:nvPr/>
            </p:nvSpPr>
            <p:spPr bwMode="gray">
              <a:xfrm>
                <a:off x="1832930" y="4496096"/>
                <a:ext cx="8149277" cy="2288752"/>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3842"/>
                <a:endParaRPr lang="en-US" sz="1000" dirty="0">
                  <a:solidFill>
                    <a:srgbClr val="000000"/>
                  </a:solidFill>
                </a:endParaRPr>
              </a:p>
            </p:txBody>
          </p:sp>
          <p:sp>
            <p:nvSpPr>
              <p:cNvPr id="68" name="Rectangle 2"/>
              <p:cNvSpPr>
                <a:spLocks noChangeArrowheads="1"/>
              </p:cNvSpPr>
              <p:nvPr userDrawn="1"/>
            </p:nvSpPr>
            <p:spPr bwMode="gray">
              <a:xfrm>
                <a:off x="1828800" y="3583783"/>
                <a:ext cx="7132320" cy="3201066"/>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3842"/>
                <a:endParaRPr lang="en-US" sz="1000" dirty="0">
                  <a:solidFill>
                    <a:srgbClr val="000000"/>
                  </a:solidFill>
                </a:endParaRPr>
              </a:p>
            </p:txBody>
          </p:sp>
          <p:sp>
            <p:nvSpPr>
              <p:cNvPr id="20" name="Rectangle 3"/>
              <p:cNvSpPr>
                <a:spLocks noChangeArrowheads="1"/>
              </p:cNvSpPr>
              <p:nvPr userDrawn="1"/>
            </p:nvSpPr>
            <p:spPr bwMode="gray">
              <a:xfrm>
                <a:off x="1828800" y="4496096"/>
                <a:ext cx="7132320" cy="2288752"/>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3842"/>
                <a:endParaRPr lang="en-US" sz="1000" dirty="0">
                  <a:solidFill>
                    <a:srgbClr val="000000"/>
                  </a:solidFill>
                </a:endParaRPr>
              </a:p>
            </p:txBody>
          </p:sp>
          <p:sp>
            <p:nvSpPr>
              <p:cNvPr id="24" name="Rectangle 4"/>
              <p:cNvSpPr>
                <a:spLocks noChangeArrowheads="1"/>
              </p:cNvSpPr>
              <p:nvPr/>
            </p:nvSpPr>
            <p:spPr bwMode="gray">
              <a:xfrm>
                <a:off x="1828800" y="-7143"/>
                <a:ext cx="6248400" cy="677272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3842"/>
                <a:endParaRPr lang="en-US" sz="1000" dirty="0">
                  <a:solidFill>
                    <a:srgbClr val="000000"/>
                  </a:solidFill>
                </a:endParaRPr>
              </a:p>
            </p:txBody>
          </p:sp>
          <p:sp>
            <p:nvSpPr>
              <p:cNvPr id="28" name="Rectangle 5"/>
              <p:cNvSpPr>
                <a:spLocks noChangeArrowheads="1"/>
              </p:cNvSpPr>
              <p:nvPr userDrawn="1"/>
            </p:nvSpPr>
            <p:spPr bwMode="gray">
              <a:xfrm>
                <a:off x="1828800" y="1137665"/>
                <a:ext cx="6492240" cy="5627914"/>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3842"/>
                <a:endParaRPr lang="en-US" sz="1000" dirty="0">
                  <a:solidFill>
                    <a:srgbClr val="000000"/>
                  </a:solidFill>
                </a:endParaRPr>
              </a:p>
            </p:txBody>
          </p:sp>
          <p:sp>
            <p:nvSpPr>
              <p:cNvPr id="69" name="Rectangle 6"/>
              <p:cNvSpPr>
                <a:spLocks noChangeArrowheads="1"/>
              </p:cNvSpPr>
              <p:nvPr userDrawn="1"/>
            </p:nvSpPr>
            <p:spPr bwMode="gray">
              <a:xfrm>
                <a:off x="1828800" y="3583783"/>
                <a:ext cx="6492240" cy="3201066"/>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3842"/>
                <a:endParaRPr lang="en-US" sz="1000" dirty="0">
                  <a:solidFill>
                    <a:srgbClr val="000000"/>
                  </a:solidFill>
                </a:endParaRPr>
              </a:p>
            </p:txBody>
          </p:sp>
          <p:sp>
            <p:nvSpPr>
              <p:cNvPr id="29" name="Rectangle 7"/>
              <p:cNvSpPr>
                <a:spLocks noChangeArrowheads="1"/>
              </p:cNvSpPr>
              <p:nvPr userDrawn="1"/>
            </p:nvSpPr>
            <p:spPr bwMode="gray">
              <a:xfrm>
                <a:off x="1828800" y="1137665"/>
                <a:ext cx="6248400" cy="5627914"/>
              </a:xfrm>
              <a:prstGeom prst="rect">
                <a:avLst/>
              </a:prstGeom>
              <a:solidFill>
                <a:srgbClr val="D74021"/>
              </a:solidFill>
              <a:ln w="0">
                <a:noFill/>
                <a:prstDash val="solid"/>
                <a:miter lim="800000"/>
                <a:headEnd/>
                <a:tailEnd/>
              </a:ln>
            </p:spPr>
            <p:txBody>
              <a:bodyPr vert="horz" wrap="square" lIns="0" tIns="0" rIns="0" bIns="0" numCol="1" anchor="t" anchorCtr="0" compatLnSpc="1">
                <a:prstTxWarp prst="textNoShape">
                  <a:avLst/>
                </a:prstTxWarp>
              </a:bodyPr>
              <a:lstStyle/>
              <a:p>
                <a:pPr defTabSz="913842"/>
                <a:endParaRPr lang="en-US" sz="1000" dirty="0">
                  <a:solidFill>
                    <a:srgbClr val="000000"/>
                  </a:solidFill>
                </a:endParaRPr>
              </a:p>
            </p:txBody>
          </p:sp>
          <p:sp>
            <p:nvSpPr>
              <p:cNvPr id="26" name="Rectangle 8"/>
              <p:cNvSpPr>
                <a:spLocks noChangeArrowheads="1"/>
              </p:cNvSpPr>
              <p:nvPr userDrawn="1"/>
            </p:nvSpPr>
            <p:spPr bwMode="gray">
              <a:xfrm>
                <a:off x="1828800" y="4496096"/>
                <a:ext cx="6492240" cy="2288752"/>
              </a:xfrm>
              <a:prstGeom prst="rect">
                <a:avLst/>
              </a:prstGeom>
              <a:solidFill>
                <a:srgbClr val="D1390D"/>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3842"/>
                <a:endParaRPr lang="en-US" sz="1000" dirty="0">
                  <a:solidFill>
                    <a:srgbClr val="000000"/>
                  </a:solidFill>
                </a:endParaRPr>
              </a:p>
            </p:txBody>
          </p:sp>
          <p:sp>
            <p:nvSpPr>
              <p:cNvPr id="27" name="Rectangle 9"/>
              <p:cNvSpPr/>
              <p:nvPr userDrawn="1"/>
            </p:nvSpPr>
            <p:spPr bwMode="gray">
              <a:xfrm>
                <a:off x="1828800" y="3583783"/>
                <a:ext cx="6246019" cy="3201066"/>
              </a:xfrm>
              <a:prstGeom prst="rect">
                <a:avLst/>
              </a:prstGeom>
              <a:solidFill>
                <a:srgbClr val="CD2F0E"/>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3842"/>
                <a:endParaRPr lang="en-US" dirty="0">
                  <a:solidFill>
                    <a:srgbClr val="000000"/>
                  </a:solidFill>
                </a:endParaRPr>
              </a:p>
            </p:txBody>
          </p:sp>
          <p:sp>
            <p:nvSpPr>
              <p:cNvPr id="30" name="Rectangle 10"/>
              <p:cNvSpPr>
                <a:spLocks noChangeArrowheads="1"/>
              </p:cNvSpPr>
              <p:nvPr userDrawn="1"/>
            </p:nvSpPr>
            <p:spPr bwMode="gray">
              <a:xfrm>
                <a:off x="1828800" y="4495801"/>
                <a:ext cx="6245352" cy="2288752"/>
              </a:xfrm>
              <a:prstGeom prst="rect">
                <a:avLst/>
              </a:prstGeom>
              <a:solidFill>
                <a:srgbClr val="C42303"/>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3842"/>
                <a:endParaRPr lang="en-US" sz="1000" dirty="0">
                  <a:solidFill>
                    <a:srgbClr val="000000"/>
                  </a:solidFill>
                </a:endParaRPr>
              </a:p>
            </p:txBody>
          </p:sp>
          <p:sp>
            <p:nvSpPr>
              <p:cNvPr id="71" name="Rectangle 11"/>
              <p:cNvSpPr>
                <a:spLocks noChangeArrowheads="1"/>
              </p:cNvSpPr>
              <p:nvPr userDrawn="1"/>
            </p:nvSpPr>
            <p:spPr bwMode="gray">
              <a:xfrm>
                <a:off x="1828800" y="4800832"/>
                <a:ext cx="2286000" cy="1984248"/>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3842"/>
                <a:endParaRPr lang="en-US" sz="1000" dirty="0">
                  <a:solidFill>
                    <a:srgbClr val="000000"/>
                  </a:solidFill>
                </a:endParaRPr>
              </a:p>
            </p:txBody>
          </p:sp>
        </p:grpSp>
        <p:grpSp>
          <p:nvGrpSpPr>
            <p:cNvPr id="6" name="Logo"/>
            <p:cNvGrpSpPr/>
            <p:nvPr userDrawn="1"/>
          </p:nvGrpSpPr>
          <p:grpSpPr>
            <a:xfrm>
              <a:off x="1130368" y="6790556"/>
              <a:ext cx="905256" cy="527654"/>
              <a:chOff x="1130368" y="6790556"/>
              <a:chExt cx="905256" cy="527654"/>
            </a:xfrm>
          </p:grpSpPr>
          <p:sp>
            <p:nvSpPr>
              <p:cNvPr id="38" name="Rectangle 0"/>
              <p:cNvSpPr>
                <a:spLocks noChangeArrowheads="1"/>
              </p:cNvSpPr>
              <p:nvPr userDrawn="1"/>
            </p:nvSpPr>
            <p:spPr bwMode="black">
              <a:xfrm>
                <a:off x="1676368" y="6790556"/>
                <a:ext cx="228600" cy="57350"/>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0180">
                  <a:defRPr/>
                </a:pPr>
                <a:endParaRPr lang="en-US" sz="1600" dirty="0">
                  <a:solidFill>
                    <a:srgbClr val="000000"/>
                  </a:solidFill>
                </a:endParaRPr>
              </a:p>
            </p:txBody>
          </p:sp>
          <p:sp>
            <p:nvSpPr>
              <p:cNvPr id="39" name="Freeform 38"/>
              <p:cNvSpPr>
                <a:spLocks noEditPoints="1"/>
              </p:cNvSpPr>
              <p:nvPr userDrawn="1"/>
            </p:nvSpPr>
            <p:spPr bwMode="black">
              <a:xfrm>
                <a:off x="1130368" y="6976999"/>
                <a:ext cx="905256" cy="341211"/>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0180">
                  <a:defRPr/>
                </a:pPr>
                <a:endParaRPr lang="en-US" sz="1600" dirty="0">
                  <a:solidFill>
                    <a:srgbClr val="000000"/>
                  </a:solidFill>
                </a:endParaRPr>
              </a:p>
            </p:txBody>
          </p:sp>
        </p:grpSp>
      </p:grpSp>
      <p:sp>
        <p:nvSpPr>
          <p:cNvPr id="3" name="Report Subtitle"/>
          <p:cNvSpPr>
            <a:spLocks noGrp="1"/>
          </p:cNvSpPr>
          <p:nvPr userDrawn="1">
            <p:ph type="subTitle" idx="1" hasCustomPrompt="1"/>
            <p:custDataLst>
              <p:tags r:id="rId1"/>
            </p:custDataLst>
          </p:nvPr>
        </p:nvSpPr>
        <p:spPr bwMode="white">
          <a:xfrm>
            <a:off x="1869834" y="1946621"/>
            <a:ext cx="5403273" cy="1204945"/>
          </a:xfrm>
        </p:spPr>
        <p:txBody>
          <a:bodyPr tIns="0" bIns="0">
            <a:spAutoFit/>
          </a:bodyPr>
          <a:lstStyle>
            <a:lvl1pPr marL="0" indent="0" algn="l">
              <a:lnSpc>
                <a:spcPct val="90000"/>
              </a:lnSpc>
              <a:spcAft>
                <a:spcPts val="0"/>
              </a:spcAft>
              <a:buNone/>
              <a:defRPr sz="2900" baseline="0">
                <a:solidFill>
                  <a:schemeClr val="bg1"/>
                </a:solidFill>
                <a:latin typeface="+mj-lt"/>
              </a:defRPr>
            </a:lvl1pPr>
            <a:lvl2pPr marL="456922" indent="0" algn="ctr">
              <a:buNone/>
              <a:defRPr>
                <a:solidFill>
                  <a:schemeClr val="tx1">
                    <a:tint val="75000"/>
                  </a:schemeClr>
                </a:solidFill>
              </a:defRPr>
            </a:lvl2pPr>
            <a:lvl3pPr marL="913842" indent="0" algn="ctr">
              <a:buNone/>
              <a:defRPr>
                <a:solidFill>
                  <a:schemeClr val="tx1">
                    <a:tint val="75000"/>
                  </a:schemeClr>
                </a:solidFill>
              </a:defRPr>
            </a:lvl3pPr>
            <a:lvl4pPr marL="1370765" indent="0" algn="ctr">
              <a:buNone/>
              <a:defRPr>
                <a:solidFill>
                  <a:schemeClr val="tx1">
                    <a:tint val="75000"/>
                  </a:schemeClr>
                </a:solidFill>
              </a:defRPr>
            </a:lvl4pPr>
            <a:lvl5pPr marL="1827688" indent="0" algn="ctr">
              <a:buNone/>
              <a:defRPr>
                <a:solidFill>
                  <a:schemeClr val="tx1">
                    <a:tint val="75000"/>
                  </a:schemeClr>
                </a:solidFill>
              </a:defRPr>
            </a:lvl5pPr>
            <a:lvl6pPr marL="2284611" indent="0" algn="ctr">
              <a:buNone/>
              <a:defRPr>
                <a:solidFill>
                  <a:schemeClr val="tx1">
                    <a:tint val="75000"/>
                  </a:schemeClr>
                </a:solidFill>
              </a:defRPr>
            </a:lvl6pPr>
            <a:lvl7pPr marL="2741535" indent="0" algn="ctr">
              <a:buNone/>
              <a:defRPr>
                <a:solidFill>
                  <a:schemeClr val="tx1">
                    <a:tint val="75000"/>
                  </a:schemeClr>
                </a:solidFill>
              </a:defRPr>
            </a:lvl7pPr>
            <a:lvl8pPr marL="3198455" indent="0" algn="ctr">
              <a:buNone/>
              <a:defRPr>
                <a:solidFill>
                  <a:schemeClr val="tx1">
                    <a:tint val="75000"/>
                  </a:schemeClr>
                </a:solidFill>
              </a:defRPr>
            </a:lvl8pPr>
            <a:lvl9pPr marL="3655376" indent="0" algn="ctr">
              <a:buNone/>
              <a:defRPr>
                <a:solidFill>
                  <a:schemeClr val="tx1">
                    <a:tint val="75000"/>
                  </a:schemeClr>
                </a:solidFill>
              </a:defRPr>
            </a:lvl9pPr>
          </a:lstStyle>
          <a:p>
            <a:r>
              <a:rPr lang="en-US" noProof="0" smtClean="0"/>
              <a:t>Subtitle (use this layout if subtitle needs three lines and your Title needs two)</a:t>
            </a:r>
            <a:endParaRPr lang="en-US" noProof="0" dirty="0" smtClean="0"/>
          </a:p>
        </p:txBody>
      </p:sp>
      <p:sp>
        <p:nvSpPr>
          <p:cNvPr id="2" name="Report Title"/>
          <p:cNvSpPr>
            <a:spLocks noGrp="1"/>
          </p:cNvSpPr>
          <p:nvPr userDrawn="1">
            <p:ph type="ctrTitle" hasCustomPrompt="1"/>
            <p:custDataLst>
              <p:tags r:id="rId2"/>
            </p:custDataLst>
          </p:nvPr>
        </p:nvSpPr>
        <p:spPr bwMode="white">
          <a:xfrm>
            <a:off x="1869834" y="1112679"/>
            <a:ext cx="5403273" cy="806824"/>
          </a:xfrm>
        </p:spPr>
        <p:txBody>
          <a:bodyPr vert="horz" lIns="0" tIns="0" rIns="0" bIns="0" rtlCol="0" anchor="t" anchorCtr="0">
            <a:noAutofit/>
          </a:bodyPr>
          <a:lstStyle>
            <a:lvl1pPr algn="l" defTabSz="913842" rtl="0" eaLnBrk="1" latinLnBrk="0" hangingPunct="1">
              <a:lnSpc>
                <a:spcPct val="90000"/>
              </a:lnSpc>
              <a:spcBef>
                <a:spcPct val="0"/>
              </a:spcBef>
              <a:buNone/>
              <a:defRPr lang="en-GB" sz="2900" b="1" i="1" kern="1200" baseline="0" noProof="0">
                <a:solidFill>
                  <a:schemeClr val="bg1"/>
                </a:solidFill>
                <a:latin typeface="+mj-lt"/>
                <a:ea typeface="+mj-ea"/>
                <a:cs typeface="+mj-cs"/>
              </a:defRPr>
            </a:lvl1pPr>
          </a:lstStyle>
          <a:p>
            <a:r>
              <a:rPr lang="en-US" noProof="0" smtClean="0"/>
              <a:t>Report Title</a:t>
            </a:r>
            <a:endParaRPr lang="en-US" noProof="0" dirty="0"/>
          </a:p>
        </p:txBody>
      </p:sp>
      <p:sp>
        <p:nvSpPr>
          <p:cNvPr id="43" name="Confidentiality stamp"/>
          <p:cNvSpPr txBox="1"/>
          <p:nvPr userDrawn="1">
            <p:custDataLst>
              <p:tags r:id="rId3"/>
            </p:custDataLst>
          </p:nvPr>
        </p:nvSpPr>
        <p:spPr>
          <a:xfrm>
            <a:off x="482145" y="3291847"/>
            <a:ext cx="1113905" cy="122205"/>
          </a:xfrm>
          <a:prstGeom prst="rect">
            <a:avLst/>
          </a:prstGeom>
          <a:noFill/>
          <a:ln>
            <a:noFill/>
          </a:ln>
        </p:spPr>
        <p:txBody>
          <a:bodyPr wrap="square" lIns="0" tIns="0" rIns="0" bIns="0" rtlCol="0">
            <a:spAutoFit/>
          </a:bodyPr>
          <a:lstStyle/>
          <a:p>
            <a:pPr defTabSz="913842"/>
            <a:r>
              <a:rPr lang="en-US" sz="800" i="1">
                <a:solidFill>
                  <a:srgbClr val="000000"/>
                </a:solidFill>
                <a:latin typeface="Georgia" pitchFamily="18" charset="0"/>
                <a:cs typeface="Arial" pitchFamily="34" charset="0"/>
              </a:rPr>
              <a:t>  </a:t>
            </a:r>
            <a:endParaRPr lang="en-US" sz="800" i="1" dirty="0">
              <a:solidFill>
                <a:srgbClr val="000000"/>
              </a:solidFill>
              <a:latin typeface="Georgia" pitchFamily="18" charset="0"/>
              <a:cs typeface="Arial" pitchFamily="34" charset="0"/>
            </a:endParaRPr>
          </a:p>
        </p:txBody>
      </p:sp>
      <p:sp>
        <p:nvSpPr>
          <p:cNvPr id="32" name="Draft stamp"/>
          <p:cNvSpPr txBox="1"/>
          <p:nvPr userDrawn="1">
            <p:custDataLst>
              <p:tags r:id="rId4"/>
            </p:custDataLst>
          </p:nvPr>
        </p:nvSpPr>
        <p:spPr>
          <a:xfrm>
            <a:off x="482145" y="3566167"/>
            <a:ext cx="1246909" cy="122205"/>
          </a:xfrm>
          <a:prstGeom prst="rect">
            <a:avLst/>
          </a:prstGeom>
          <a:noFill/>
          <a:ln>
            <a:noFill/>
          </a:ln>
        </p:spPr>
        <p:txBody>
          <a:bodyPr wrap="square" lIns="0" tIns="0" rIns="0" bIns="0" rtlCol="0" anchor="t" anchorCtr="0">
            <a:spAutoFit/>
          </a:bodyPr>
          <a:lstStyle/>
          <a:p>
            <a:pPr defTabSz="913842"/>
            <a:r>
              <a:rPr lang="en-US" sz="800" b="1" i="1">
                <a:solidFill>
                  <a:srgbClr val="000000"/>
                </a:solidFill>
                <a:latin typeface="Georgia" pitchFamily="18" charset="0"/>
                <a:cs typeface="Arial" pitchFamily="34" charset="0"/>
              </a:rPr>
              <a:t>   </a:t>
            </a:r>
            <a:endParaRPr lang="en-US" sz="800" b="1" i="1" dirty="0">
              <a:solidFill>
                <a:srgbClr val="000000"/>
              </a:solidFill>
              <a:latin typeface="Georgia" pitchFamily="18" charset="0"/>
              <a:cs typeface="Arial" pitchFamily="34" charset="0"/>
            </a:endParaRPr>
          </a:p>
        </p:txBody>
      </p:sp>
      <p:sp>
        <p:nvSpPr>
          <p:cNvPr id="31" name="Report Date"/>
          <p:cNvSpPr txBox="1"/>
          <p:nvPr userDrawn="1">
            <p:custDataLst>
              <p:tags r:id="rId5"/>
            </p:custDataLst>
          </p:nvPr>
        </p:nvSpPr>
        <p:spPr bwMode="white">
          <a:xfrm>
            <a:off x="482145" y="3832418"/>
            <a:ext cx="1113905" cy="122205"/>
          </a:xfrm>
          <a:prstGeom prst="rect">
            <a:avLst/>
          </a:prstGeom>
          <a:noFill/>
          <a:ln>
            <a:noFill/>
          </a:ln>
        </p:spPr>
        <p:txBody>
          <a:bodyPr wrap="square" lIns="0" tIns="0" rIns="0" bIns="0" rtlCol="0">
            <a:spAutoFit/>
          </a:bodyPr>
          <a:lstStyle/>
          <a:p>
            <a:pPr defTabSz="913842"/>
            <a:r>
              <a:rPr lang="en-US" sz="800" i="1">
                <a:solidFill>
                  <a:srgbClr val="000000"/>
                </a:solidFill>
                <a:latin typeface="Georgia" pitchFamily="18" charset="0"/>
                <a:cs typeface="Arial" pitchFamily="34" charset="0"/>
              </a:rPr>
              <a:t>  </a:t>
            </a:r>
            <a:endParaRPr lang="en-US" sz="800" i="1" dirty="0">
              <a:solidFill>
                <a:srgbClr val="000000"/>
              </a:solidFill>
              <a:latin typeface="Georgia" pitchFamily="18" charset="0"/>
              <a:cs typeface="Arial" pitchFamily="34" charset="0"/>
            </a:endParaRPr>
          </a:p>
        </p:txBody>
      </p:sp>
      <p:sp>
        <p:nvSpPr>
          <p:cNvPr id="33" name="Descriptor"/>
          <p:cNvSpPr txBox="1"/>
          <p:nvPr userDrawn="1">
            <p:custDataLst>
              <p:tags r:id="rId6"/>
            </p:custDataLst>
          </p:nvPr>
        </p:nvSpPr>
        <p:spPr bwMode="white">
          <a:xfrm>
            <a:off x="1870364" y="742284"/>
            <a:ext cx="58291" cy="122205"/>
          </a:xfrm>
          <a:prstGeom prst="rect">
            <a:avLst/>
          </a:prstGeom>
          <a:noFill/>
          <a:ln>
            <a:noFill/>
          </a:ln>
        </p:spPr>
        <p:txBody>
          <a:bodyPr wrap="none" lIns="0" tIns="0" rIns="0" bIns="0" rtlCol="0">
            <a:spAutoFit/>
          </a:bodyPr>
          <a:lstStyle/>
          <a:p>
            <a:pPr defTabSz="913842"/>
            <a:r>
              <a:rPr lang="en-US" sz="800">
                <a:solidFill>
                  <a:srgbClr val="FFFFFF"/>
                </a:solidFill>
                <a:cs typeface="Arial" pitchFamily="34" charset="0"/>
              </a:rPr>
              <a:t>  </a:t>
            </a:r>
            <a:endParaRPr lang="en-US" sz="800" dirty="0">
              <a:solidFill>
                <a:srgbClr val="FFFFFF"/>
              </a:solidFill>
              <a:cs typeface="Arial" pitchFamily="34" charset="0"/>
            </a:endParaRPr>
          </a:p>
        </p:txBody>
      </p:sp>
      <p:cxnSp>
        <p:nvCxnSpPr>
          <p:cNvPr id="25" name="Frame Line"/>
          <p:cNvCxnSpPr/>
          <p:nvPr userDrawn="1"/>
        </p:nvCxnSpPr>
        <p:spPr>
          <a:xfrm flipV="1">
            <a:off x="346365" y="3171490"/>
            <a:ext cx="1246909" cy="136572"/>
          </a:xfrm>
          <a:prstGeom prst="bentConnector3">
            <a:avLst>
              <a:gd name="adj1" fmla="val -174"/>
            </a:avLst>
          </a:prstGeom>
          <a:ln w="127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4" name="Cover image"/>
          <p:cNvSpPr txBox="1">
            <a:spLocks noChangeAspect="1"/>
          </p:cNvSpPr>
          <p:nvPr userDrawn="1">
            <p:custDataLst>
              <p:tags r:id="rId7"/>
            </p:custDataLst>
          </p:nvPr>
        </p:nvSpPr>
        <p:spPr>
          <a:xfrm>
            <a:off x="1731217" y="3167623"/>
            <a:ext cx="6109026" cy="2823882"/>
          </a:xfrm>
          <a:prstGeom prst="rect">
            <a:avLst/>
          </a:prstGeom>
          <a:noFill/>
          <a:ln w="3175">
            <a:noFill/>
          </a:ln>
        </p:spPr>
        <p:txBody>
          <a:bodyPr wrap="square" lIns="0" tIns="0" rIns="0" bIns="0" rtlCol="0">
            <a:noAutofit/>
          </a:bodyPr>
          <a:lstStyle/>
          <a:p>
            <a:pPr indent="-274154" defTabSz="913842">
              <a:spcAft>
                <a:spcPts val="900"/>
              </a:spcAft>
            </a:pPr>
            <a:endParaRPr lang="en-US" sz="2000" dirty="0">
              <a:solidFill>
                <a:srgbClr val="000000"/>
              </a:solidFill>
              <a:latin typeface="Georgia" pitchFamily="18"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One">
    <p:spTree>
      <p:nvGrpSpPr>
        <p:cNvPr id="1" name=""/>
        <p:cNvGrpSpPr/>
        <p:nvPr/>
      </p:nvGrpSpPr>
      <p:grpSpPr>
        <a:xfrm>
          <a:off x="0" y="0"/>
          <a:ext cx="0" cy="0"/>
          <a:chOff x="0" y="0"/>
          <a:chExt cx="0" cy="0"/>
        </a:xfrm>
      </p:grpSpPr>
      <p:sp>
        <p:nvSpPr>
          <p:cNvPr id="34" name="Content Placeholder 2"/>
          <p:cNvSpPr>
            <a:spLocks noGrp="1"/>
          </p:cNvSpPr>
          <p:nvPr>
            <p:ph sz="quarter" idx="24"/>
            <p:custDataLst>
              <p:tags r:id="rId1"/>
            </p:custDataLst>
          </p:nvPr>
        </p:nvSpPr>
        <p:spPr>
          <a:xfrm>
            <a:off x="482138" y="1952513"/>
            <a:ext cx="8179724" cy="3896958"/>
          </a:xfrm>
        </p:spPr>
        <p:txBody>
          <a:bodyPr tIns="0" bIns="0"/>
          <a:lstStyle>
            <a:lvl5pPr>
              <a:defRPr/>
            </a:lvl5pPr>
            <a:lvl6pPr>
              <a:buAutoNum type="arabicPeriod"/>
              <a:defRPr/>
            </a:lvl6pPr>
            <a:lvl7pPr>
              <a:buAutoNum type="alphaLcPeriod"/>
              <a:defRPr/>
            </a:lvl7pPr>
            <a:lvl8pPr>
              <a:buAutoNum type="romanLcPeriod"/>
              <a:defRPr/>
            </a:lvl8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cxnSp>
        <p:nvCxnSpPr>
          <p:cNvPr id="12" name="Frame Line"/>
          <p:cNvCxnSpPr/>
          <p:nvPr userDrawn="1"/>
        </p:nvCxnSpPr>
        <p:spPr>
          <a:xfrm flipV="1">
            <a:off x="346364" y="941294"/>
            <a:ext cx="8312729" cy="153296"/>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Page Number"/>
          <p:cNvSpPr txBox="1"/>
          <p:nvPr userDrawn="1">
            <p:custDataLst>
              <p:tags r:id="rId2"/>
            </p:custDataLst>
          </p:nvPr>
        </p:nvSpPr>
        <p:spPr>
          <a:xfrm>
            <a:off x="8361228" y="6430384"/>
            <a:ext cx="290945" cy="93878"/>
          </a:xfrm>
          <a:prstGeom prst="rect">
            <a:avLst/>
          </a:prstGeom>
          <a:noFill/>
        </p:spPr>
        <p:txBody>
          <a:bodyPr wrap="none" lIns="0" tIns="0" rIns="0" bIns="0" rtlCol="0">
            <a:noAutofit/>
          </a:bodyPr>
          <a:lstStyle/>
          <a:p>
            <a:pPr algn="r" defTabSz="913842">
              <a:lnSpc>
                <a:spcPts val="897"/>
              </a:lnSpc>
            </a:pPr>
            <a:endParaRPr lang="en-US" sz="800" dirty="0">
              <a:solidFill>
                <a:srgbClr val="000000"/>
              </a:solidFill>
            </a:endParaRPr>
          </a:p>
        </p:txBody>
      </p:sp>
      <p:sp>
        <p:nvSpPr>
          <p:cNvPr id="16" name="Section Header"/>
          <p:cNvSpPr txBox="1"/>
          <p:nvPr userDrawn="1">
            <p:custDataLst>
              <p:tags r:id="rId3"/>
            </p:custDataLst>
          </p:nvPr>
        </p:nvSpPr>
        <p:spPr>
          <a:xfrm>
            <a:off x="482138" y="750346"/>
            <a:ext cx="4987636" cy="121024"/>
          </a:xfrm>
          <a:prstGeom prst="rect">
            <a:avLst/>
          </a:prstGeom>
          <a:noFill/>
        </p:spPr>
        <p:txBody>
          <a:bodyPr wrap="square" lIns="0" tIns="0" rIns="0" bIns="0" rtlCol="0" anchor="b" anchorCtr="0">
            <a:noAutofit/>
          </a:bodyPr>
          <a:lstStyle/>
          <a:p>
            <a:pPr defTabSz="913842"/>
            <a:endParaRPr lang="en-US" sz="800" dirty="0">
              <a:solidFill>
                <a:srgbClr val="000000"/>
              </a:solidFill>
            </a:endParaRPr>
          </a:p>
        </p:txBody>
      </p:sp>
      <p:sp>
        <p:nvSpPr>
          <p:cNvPr id="23" name="Date/Filepath" hidden="1"/>
          <p:cNvSpPr txBox="1"/>
          <p:nvPr userDrawn="1">
            <p:custDataLst>
              <p:tags r:id="rId4"/>
            </p:custDataLst>
          </p:nvPr>
        </p:nvSpPr>
        <p:spPr>
          <a:xfrm>
            <a:off x="2999513" y="353381"/>
            <a:ext cx="5652655" cy="244411"/>
          </a:xfrm>
          <a:prstGeom prst="rect">
            <a:avLst/>
          </a:prstGeom>
          <a:noFill/>
        </p:spPr>
        <p:txBody>
          <a:bodyPr wrap="square" lIns="0" tIns="0" rIns="0" bIns="0" rtlCol="0" anchor="b" anchorCtr="0">
            <a:spAutoFit/>
          </a:bodyPr>
          <a:lstStyle/>
          <a:p>
            <a:pPr algn="r" defTabSz="913842"/>
            <a:r>
              <a:rPr lang="en-US" sz="800">
                <a:solidFill>
                  <a:srgbClr val="000000"/>
                </a:solidFill>
              </a:rPr>
              <a:t>20/01/2013 C:\Documents and Settings\emanuel003\My Documents\NRG\GGGI\Modeling\GGGI_UAE_Modeling_9Step_200113.pptx</a:t>
            </a:r>
            <a:endParaRPr lang="en-US" sz="800" dirty="0">
              <a:solidFill>
                <a:srgbClr val="000000"/>
              </a:solidFill>
            </a:endParaRPr>
          </a:p>
        </p:txBody>
      </p:sp>
      <p:sp>
        <p:nvSpPr>
          <p:cNvPr id="20" name="Section Footer"/>
          <p:cNvSpPr txBox="1"/>
          <p:nvPr userDrawn="1">
            <p:custDataLst>
              <p:tags r:id="rId5"/>
            </p:custDataLst>
          </p:nvPr>
        </p:nvSpPr>
        <p:spPr>
          <a:xfrm>
            <a:off x="488632" y="6297090"/>
            <a:ext cx="4015047" cy="122205"/>
          </a:xfrm>
          <a:prstGeom prst="rect">
            <a:avLst/>
          </a:prstGeom>
          <a:noFill/>
          <a:ln>
            <a:noFill/>
          </a:ln>
        </p:spPr>
        <p:txBody>
          <a:bodyPr wrap="square" lIns="0" tIns="0" rIns="0" bIns="0" rtlCol="0" anchor="b" anchorCtr="0">
            <a:spAutoFit/>
          </a:bodyPr>
          <a:lstStyle/>
          <a:p>
            <a:pPr defTabSz="913842"/>
            <a:endParaRPr lang="en-US" sz="800" dirty="0">
              <a:solidFill>
                <a:srgbClr val="000000"/>
              </a:solidFill>
            </a:endParaRPr>
          </a:p>
        </p:txBody>
      </p:sp>
      <p:sp>
        <p:nvSpPr>
          <p:cNvPr id="18" name="Executive Summary"/>
          <p:cNvSpPr txBox="1"/>
          <p:nvPr userDrawn="1">
            <p:custDataLst>
              <p:tags r:id="rId6"/>
            </p:custDataLst>
          </p:nvPr>
        </p:nvSpPr>
        <p:spPr>
          <a:xfrm>
            <a:off x="482138" y="6115722"/>
            <a:ext cx="1803863" cy="179536"/>
          </a:xfrm>
          <a:prstGeom prst="rect">
            <a:avLst/>
          </a:prstGeom>
          <a:noFill/>
        </p:spPr>
        <p:txBody>
          <a:bodyPr wrap="square" lIns="0" tIns="0" rIns="0" bIns="0" rtlCol="0">
            <a:spAutoFit/>
          </a:bodyPr>
          <a:lstStyle/>
          <a:p>
            <a:pPr defTabSz="913842">
              <a:lnSpc>
                <a:spcPts val="1436"/>
              </a:lnSpc>
            </a:pPr>
            <a:endParaRPr lang="en-US" sz="1400" dirty="0">
              <a:solidFill>
                <a:srgbClr val="000000"/>
              </a:solidFill>
            </a:endParaRPr>
          </a:p>
        </p:txBody>
      </p:sp>
      <p:sp>
        <p:nvSpPr>
          <p:cNvPr id="29" name="Disclaimer" hidden="1"/>
          <p:cNvSpPr txBox="1"/>
          <p:nvPr userDrawn="1">
            <p:custDataLst>
              <p:tags r:id="rId7"/>
            </p:custDataLst>
          </p:nvPr>
        </p:nvSpPr>
        <p:spPr>
          <a:xfrm>
            <a:off x="4638508" y="6420555"/>
            <a:ext cx="2951018" cy="122205"/>
          </a:xfrm>
          <a:prstGeom prst="rect">
            <a:avLst/>
          </a:prstGeom>
          <a:noFill/>
        </p:spPr>
        <p:txBody>
          <a:bodyPr wrap="square" lIns="0" tIns="0" rIns="0" bIns="0" rtlCol="0" anchor="b" anchorCtr="0">
            <a:spAutoFit/>
          </a:bodyPr>
          <a:lstStyle/>
          <a:p>
            <a:pPr defTabSz="913842"/>
            <a:endParaRPr lang="en-US" sz="800" dirty="0">
              <a:solidFill>
                <a:srgbClr val="000000"/>
              </a:solidFill>
            </a:endParaRPr>
          </a:p>
        </p:txBody>
      </p:sp>
      <p:sp>
        <p:nvSpPr>
          <p:cNvPr id="17" name="Report Date"/>
          <p:cNvSpPr txBox="1"/>
          <p:nvPr userDrawn="1">
            <p:custDataLst>
              <p:tags r:id="rId8"/>
            </p:custDataLst>
          </p:nvPr>
        </p:nvSpPr>
        <p:spPr>
          <a:xfrm>
            <a:off x="8017985" y="6301298"/>
            <a:ext cx="635372" cy="122205"/>
          </a:xfrm>
          <a:prstGeom prst="rect">
            <a:avLst/>
          </a:prstGeom>
          <a:noFill/>
        </p:spPr>
        <p:txBody>
          <a:bodyPr wrap="none" lIns="0" tIns="0" rIns="0" bIns="0" rtlCol="0">
            <a:spAutoFit/>
          </a:bodyPr>
          <a:lstStyle/>
          <a:p>
            <a:pPr indent="-246050" algn="r" defTabSz="913842">
              <a:spcAft>
                <a:spcPts val="808"/>
              </a:spcAft>
            </a:pPr>
            <a:r>
              <a:rPr lang="en-US" sz="800">
                <a:solidFill>
                  <a:srgbClr val="000000"/>
                </a:solidFill>
              </a:rPr>
              <a:t>January 2013</a:t>
            </a:r>
            <a:endParaRPr lang="en-US" sz="800" dirty="0">
              <a:solidFill>
                <a:srgbClr val="000000"/>
              </a:solidFill>
            </a:endParaRPr>
          </a:p>
        </p:txBody>
      </p:sp>
      <p:sp>
        <p:nvSpPr>
          <p:cNvPr id="19" name="Presentation Disclaimer" hidden="1"/>
          <p:cNvSpPr txBox="1"/>
          <p:nvPr userDrawn="1">
            <p:custDataLst>
              <p:tags r:id="rId9"/>
            </p:custDataLst>
          </p:nvPr>
        </p:nvSpPr>
        <p:spPr>
          <a:xfrm>
            <a:off x="488632" y="6179941"/>
            <a:ext cx="7340138" cy="122205"/>
          </a:xfrm>
          <a:prstGeom prst="rect">
            <a:avLst/>
          </a:prstGeom>
          <a:noFill/>
        </p:spPr>
        <p:txBody>
          <a:bodyPr wrap="square" lIns="0" tIns="0" rIns="0" bIns="0" rtlCol="0" anchor="t" anchorCtr="0">
            <a:spAutoFit/>
          </a:bodyPr>
          <a:lstStyle/>
          <a:p>
            <a:pPr defTabSz="913842"/>
            <a:endParaRPr lang="en-US" sz="800" dirty="0">
              <a:solidFill>
                <a:srgbClr val="000000"/>
              </a:solidFill>
            </a:endParaRPr>
          </a:p>
        </p:txBody>
      </p:sp>
      <p:sp>
        <p:nvSpPr>
          <p:cNvPr id="22" name="Title 21"/>
          <p:cNvSpPr>
            <a:spLocks noGrp="1"/>
          </p:cNvSpPr>
          <p:nvPr>
            <p:ph type="title" hasCustomPrompt="1"/>
          </p:nvPr>
        </p:nvSpPr>
        <p:spPr/>
        <p:txBody>
          <a:bodyPr/>
          <a:lstStyle/>
          <a:p>
            <a:r>
              <a:rPr lang="en-US" noProof="0" smtClean="0"/>
              <a:t>Insert banner statement here</a:t>
            </a:r>
            <a:endParaRPr lang="en-US" dirty="0"/>
          </a:p>
        </p:txBody>
      </p:sp>
      <p:sp>
        <p:nvSpPr>
          <p:cNvPr id="24" name="PwC Text"/>
          <p:cNvSpPr txBox="1"/>
          <p:nvPr userDrawn="1"/>
        </p:nvSpPr>
        <p:spPr>
          <a:xfrm>
            <a:off x="488977" y="6430384"/>
            <a:ext cx="2836114" cy="427616"/>
          </a:xfrm>
          <a:prstGeom prst="rect">
            <a:avLst/>
          </a:prstGeom>
          <a:noFill/>
        </p:spPr>
        <p:txBody>
          <a:bodyPr vert="horz" wrap="none" lIns="0" tIns="0" rIns="0" bIns="0" rtlCol="0" anchor="t" anchorCtr="0">
            <a:noAutofit/>
          </a:bodyPr>
          <a:lstStyle/>
          <a:p>
            <a:pPr defTabSz="913842">
              <a:lnSpc>
                <a:spcPts val="897"/>
              </a:lnSpc>
            </a:pPr>
            <a:r>
              <a:rPr lang="en-US" sz="800" dirty="0">
                <a:solidFill>
                  <a:srgbClr val="000000"/>
                </a:solidFill>
                <a:cs typeface="Arial" pitchFamily="34" charset="0"/>
              </a:rPr>
              <a:t>PwC</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Two">
    <p:spTree>
      <p:nvGrpSpPr>
        <p:cNvPr id="1" name=""/>
        <p:cNvGrpSpPr/>
        <p:nvPr/>
      </p:nvGrpSpPr>
      <p:grpSpPr>
        <a:xfrm>
          <a:off x="0" y="0"/>
          <a:ext cx="0" cy="0"/>
          <a:chOff x="0" y="0"/>
          <a:chExt cx="0" cy="0"/>
        </a:xfrm>
      </p:grpSpPr>
      <p:sp>
        <p:nvSpPr>
          <p:cNvPr id="34" name="Content Placeholder 2"/>
          <p:cNvSpPr>
            <a:spLocks noGrp="1"/>
          </p:cNvSpPr>
          <p:nvPr>
            <p:ph sz="quarter" idx="24"/>
            <p:custDataLst>
              <p:tags r:id="rId1"/>
            </p:custDataLst>
          </p:nvPr>
        </p:nvSpPr>
        <p:spPr>
          <a:xfrm>
            <a:off x="482138" y="1952513"/>
            <a:ext cx="4023360" cy="3896958"/>
          </a:xfrm>
        </p:spPr>
        <p:txBody>
          <a:bodyPr tIns="0" bIns="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36" name="Content Placeholder 3"/>
          <p:cNvSpPr>
            <a:spLocks noGrp="1"/>
          </p:cNvSpPr>
          <p:nvPr>
            <p:ph sz="quarter" idx="25"/>
            <p:custDataLst>
              <p:tags r:id="rId2"/>
            </p:custDataLst>
          </p:nvPr>
        </p:nvSpPr>
        <p:spPr>
          <a:xfrm>
            <a:off x="4638502" y="1952513"/>
            <a:ext cx="4023360" cy="3896958"/>
          </a:xfrm>
        </p:spPr>
        <p:txBody>
          <a:bodyPr tIns="0" bIns="0"/>
          <a:lstStyle>
            <a:lvl5pPr>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6" name="Section Header"/>
          <p:cNvSpPr txBox="1"/>
          <p:nvPr userDrawn="1">
            <p:custDataLst>
              <p:tags r:id="rId3"/>
            </p:custDataLst>
          </p:nvPr>
        </p:nvSpPr>
        <p:spPr>
          <a:xfrm>
            <a:off x="482138" y="750346"/>
            <a:ext cx="4987636" cy="121024"/>
          </a:xfrm>
          <a:prstGeom prst="rect">
            <a:avLst/>
          </a:prstGeom>
          <a:noFill/>
        </p:spPr>
        <p:txBody>
          <a:bodyPr wrap="square" lIns="0" tIns="0" rIns="0" bIns="0" rtlCol="0" anchor="b" anchorCtr="0">
            <a:noAutofit/>
          </a:bodyPr>
          <a:lstStyle/>
          <a:p>
            <a:pPr defTabSz="913842"/>
            <a:endParaRPr lang="en-US" sz="800" dirty="0">
              <a:solidFill>
                <a:srgbClr val="000000"/>
              </a:solidFill>
            </a:endParaRPr>
          </a:p>
        </p:txBody>
      </p:sp>
      <p:sp>
        <p:nvSpPr>
          <p:cNvPr id="21" name="Date/Filepath" hidden="1"/>
          <p:cNvSpPr txBox="1"/>
          <p:nvPr userDrawn="1">
            <p:custDataLst>
              <p:tags r:id="rId4"/>
            </p:custDataLst>
          </p:nvPr>
        </p:nvSpPr>
        <p:spPr>
          <a:xfrm>
            <a:off x="2999513" y="353381"/>
            <a:ext cx="5652655" cy="244411"/>
          </a:xfrm>
          <a:prstGeom prst="rect">
            <a:avLst/>
          </a:prstGeom>
          <a:noFill/>
        </p:spPr>
        <p:txBody>
          <a:bodyPr wrap="square" lIns="0" tIns="0" rIns="0" bIns="0" rtlCol="0" anchor="b" anchorCtr="0">
            <a:spAutoFit/>
          </a:bodyPr>
          <a:lstStyle/>
          <a:p>
            <a:pPr algn="r" defTabSz="913842"/>
            <a:r>
              <a:rPr lang="en-US" sz="800">
                <a:solidFill>
                  <a:srgbClr val="000000"/>
                </a:solidFill>
              </a:rPr>
              <a:t>20/01/2013 C:\Documents and Settings\emanuel003\My Documents\NRG\GGGI\Modeling\GGGI_UAE_Modeling_9Step_200113.pptx</a:t>
            </a:r>
            <a:endParaRPr lang="en-US" sz="800" dirty="0">
              <a:solidFill>
                <a:srgbClr val="000000"/>
              </a:solidFill>
            </a:endParaRPr>
          </a:p>
        </p:txBody>
      </p:sp>
      <p:sp>
        <p:nvSpPr>
          <p:cNvPr id="39" name="Page Number"/>
          <p:cNvSpPr txBox="1"/>
          <p:nvPr userDrawn="1">
            <p:custDataLst>
              <p:tags r:id="rId5"/>
            </p:custDataLst>
          </p:nvPr>
        </p:nvSpPr>
        <p:spPr>
          <a:xfrm>
            <a:off x="8361228" y="6430384"/>
            <a:ext cx="290945" cy="93878"/>
          </a:xfrm>
          <a:prstGeom prst="rect">
            <a:avLst/>
          </a:prstGeom>
          <a:noFill/>
        </p:spPr>
        <p:txBody>
          <a:bodyPr wrap="none" lIns="0" tIns="0" rIns="0" bIns="0" rtlCol="0">
            <a:noAutofit/>
          </a:bodyPr>
          <a:lstStyle/>
          <a:p>
            <a:pPr algn="r" defTabSz="913842">
              <a:lnSpc>
                <a:spcPts val="897"/>
              </a:lnSpc>
            </a:pPr>
            <a:endParaRPr lang="en-US" sz="800" dirty="0">
              <a:solidFill>
                <a:srgbClr val="000000"/>
              </a:solidFill>
            </a:endParaRPr>
          </a:p>
        </p:txBody>
      </p:sp>
      <p:sp>
        <p:nvSpPr>
          <p:cNvPr id="40" name="Section Footer"/>
          <p:cNvSpPr txBox="1"/>
          <p:nvPr userDrawn="1">
            <p:custDataLst>
              <p:tags r:id="rId6"/>
            </p:custDataLst>
          </p:nvPr>
        </p:nvSpPr>
        <p:spPr>
          <a:xfrm>
            <a:off x="488632" y="6297090"/>
            <a:ext cx="4015047" cy="122205"/>
          </a:xfrm>
          <a:prstGeom prst="rect">
            <a:avLst/>
          </a:prstGeom>
          <a:noFill/>
          <a:ln>
            <a:noFill/>
          </a:ln>
        </p:spPr>
        <p:txBody>
          <a:bodyPr wrap="square" lIns="0" tIns="0" rIns="0" bIns="0" rtlCol="0" anchor="b" anchorCtr="0">
            <a:spAutoFit/>
          </a:bodyPr>
          <a:lstStyle/>
          <a:p>
            <a:pPr defTabSz="913842"/>
            <a:endParaRPr lang="en-US" sz="800" dirty="0">
              <a:solidFill>
                <a:srgbClr val="000000"/>
              </a:solidFill>
            </a:endParaRPr>
          </a:p>
        </p:txBody>
      </p:sp>
      <p:sp>
        <p:nvSpPr>
          <p:cNvPr id="41" name="Executive Summary"/>
          <p:cNvSpPr txBox="1"/>
          <p:nvPr userDrawn="1">
            <p:custDataLst>
              <p:tags r:id="rId7"/>
            </p:custDataLst>
          </p:nvPr>
        </p:nvSpPr>
        <p:spPr>
          <a:xfrm>
            <a:off x="482138" y="6115722"/>
            <a:ext cx="1803863" cy="179536"/>
          </a:xfrm>
          <a:prstGeom prst="rect">
            <a:avLst/>
          </a:prstGeom>
          <a:noFill/>
        </p:spPr>
        <p:txBody>
          <a:bodyPr wrap="square" lIns="0" tIns="0" rIns="0" bIns="0" rtlCol="0">
            <a:spAutoFit/>
          </a:bodyPr>
          <a:lstStyle/>
          <a:p>
            <a:pPr defTabSz="913842">
              <a:lnSpc>
                <a:spcPts val="1436"/>
              </a:lnSpc>
            </a:pPr>
            <a:endParaRPr lang="en-US" sz="1400" dirty="0">
              <a:solidFill>
                <a:srgbClr val="000000"/>
              </a:solidFill>
            </a:endParaRPr>
          </a:p>
        </p:txBody>
      </p:sp>
      <p:sp>
        <p:nvSpPr>
          <p:cNvPr id="42" name="Report Date"/>
          <p:cNvSpPr txBox="1"/>
          <p:nvPr userDrawn="1">
            <p:custDataLst>
              <p:tags r:id="rId8"/>
            </p:custDataLst>
          </p:nvPr>
        </p:nvSpPr>
        <p:spPr>
          <a:xfrm>
            <a:off x="8017985" y="6301298"/>
            <a:ext cx="635372" cy="122205"/>
          </a:xfrm>
          <a:prstGeom prst="rect">
            <a:avLst/>
          </a:prstGeom>
          <a:noFill/>
        </p:spPr>
        <p:txBody>
          <a:bodyPr wrap="none" lIns="0" tIns="0" rIns="0" bIns="0" rtlCol="0">
            <a:spAutoFit/>
          </a:bodyPr>
          <a:lstStyle/>
          <a:p>
            <a:pPr indent="-246050" algn="r" defTabSz="913842">
              <a:spcAft>
                <a:spcPts val="808"/>
              </a:spcAft>
            </a:pPr>
            <a:r>
              <a:rPr lang="en-US" sz="800">
                <a:solidFill>
                  <a:srgbClr val="000000"/>
                </a:solidFill>
              </a:rPr>
              <a:t>January 2013</a:t>
            </a:r>
            <a:endParaRPr lang="en-US" sz="800" dirty="0">
              <a:solidFill>
                <a:srgbClr val="000000"/>
              </a:solidFill>
            </a:endParaRPr>
          </a:p>
        </p:txBody>
      </p:sp>
      <p:sp>
        <p:nvSpPr>
          <p:cNvPr id="43" name="Presentation Disclaimer" hidden="1"/>
          <p:cNvSpPr txBox="1"/>
          <p:nvPr userDrawn="1">
            <p:custDataLst>
              <p:tags r:id="rId9"/>
            </p:custDataLst>
          </p:nvPr>
        </p:nvSpPr>
        <p:spPr>
          <a:xfrm>
            <a:off x="488632" y="6179941"/>
            <a:ext cx="7340138" cy="122205"/>
          </a:xfrm>
          <a:prstGeom prst="rect">
            <a:avLst/>
          </a:prstGeom>
          <a:noFill/>
        </p:spPr>
        <p:txBody>
          <a:bodyPr wrap="square" lIns="0" tIns="0" rIns="0" bIns="0" rtlCol="0" anchor="t" anchorCtr="0">
            <a:spAutoFit/>
          </a:bodyPr>
          <a:lstStyle/>
          <a:p>
            <a:pPr defTabSz="913842"/>
            <a:endParaRPr lang="en-US" sz="800" dirty="0">
              <a:solidFill>
                <a:srgbClr val="000000"/>
              </a:solidFill>
            </a:endParaRPr>
          </a:p>
        </p:txBody>
      </p:sp>
      <p:sp>
        <p:nvSpPr>
          <p:cNvPr id="17" name="Disclaimer" hidden="1"/>
          <p:cNvSpPr txBox="1"/>
          <p:nvPr userDrawn="1">
            <p:custDataLst>
              <p:tags r:id="rId10"/>
            </p:custDataLst>
          </p:nvPr>
        </p:nvSpPr>
        <p:spPr>
          <a:xfrm>
            <a:off x="4638508" y="6420555"/>
            <a:ext cx="2951018" cy="122205"/>
          </a:xfrm>
          <a:prstGeom prst="rect">
            <a:avLst/>
          </a:prstGeom>
          <a:noFill/>
        </p:spPr>
        <p:txBody>
          <a:bodyPr wrap="square" lIns="0" tIns="0" rIns="0" bIns="0" rtlCol="0" anchor="b" anchorCtr="0">
            <a:spAutoFit/>
          </a:bodyPr>
          <a:lstStyle/>
          <a:p>
            <a:pPr defTabSz="913842"/>
            <a:endParaRPr lang="en-US" sz="800" dirty="0">
              <a:solidFill>
                <a:srgbClr val="000000"/>
              </a:solidFill>
            </a:endParaRPr>
          </a:p>
        </p:txBody>
      </p:sp>
      <p:cxnSp>
        <p:nvCxnSpPr>
          <p:cNvPr id="18" name="Frame Line"/>
          <p:cNvCxnSpPr/>
          <p:nvPr userDrawn="1"/>
        </p:nvCxnSpPr>
        <p:spPr>
          <a:xfrm flipV="1">
            <a:off x="346364" y="941294"/>
            <a:ext cx="8312729" cy="153296"/>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Title 19"/>
          <p:cNvSpPr>
            <a:spLocks noGrp="1"/>
          </p:cNvSpPr>
          <p:nvPr>
            <p:ph type="title" hasCustomPrompt="1"/>
          </p:nvPr>
        </p:nvSpPr>
        <p:spPr/>
        <p:txBody>
          <a:bodyPr/>
          <a:lstStyle/>
          <a:p>
            <a:r>
              <a:rPr lang="en-US" noProof="0" smtClean="0"/>
              <a:t>Insert banner statement here</a:t>
            </a:r>
            <a:endParaRPr lang="en-US" dirty="0"/>
          </a:p>
        </p:txBody>
      </p:sp>
      <p:sp>
        <p:nvSpPr>
          <p:cNvPr id="19" name="PwC Text"/>
          <p:cNvSpPr txBox="1"/>
          <p:nvPr userDrawn="1"/>
        </p:nvSpPr>
        <p:spPr>
          <a:xfrm>
            <a:off x="488977" y="6430384"/>
            <a:ext cx="2974659" cy="427616"/>
          </a:xfrm>
          <a:prstGeom prst="rect">
            <a:avLst/>
          </a:prstGeom>
          <a:noFill/>
        </p:spPr>
        <p:txBody>
          <a:bodyPr vert="horz" wrap="none" lIns="0" tIns="0" rIns="0" bIns="0" rtlCol="0" anchor="t" anchorCtr="0">
            <a:noAutofit/>
          </a:bodyPr>
          <a:lstStyle/>
          <a:p>
            <a:pPr defTabSz="913842">
              <a:lnSpc>
                <a:spcPts val="897"/>
              </a:lnSpc>
            </a:pPr>
            <a:r>
              <a:rPr lang="en-US" sz="800" dirty="0">
                <a:solidFill>
                  <a:srgbClr val="000000"/>
                </a:solidFill>
                <a:cs typeface="Arial" pitchFamily="34" charset="0"/>
              </a:rPr>
              <a:t>PwC</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Large left">
    <p:spTree>
      <p:nvGrpSpPr>
        <p:cNvPr id="1" name=""/>
        <p:cNvGrpSpPr/>
        <p:nvPr/>
      </p:nvGrpSpPr>
      <p:grpSpPr>
        <a:xfrm>
          <a:off x="0" y="0"/>
          <a:ext cx="0" cy="0"/>
          <a:chOff x="0" y="0"/>
          <a:chExt cx="0" cy="0"/>
        </a:xfrm>
      </p:grpSpPr>
      <p:sp>
        <p:nvSpPr>
          <p:cNvPr id="34" name="Content Placeholder 2"/>
          <p:cNvSpPr>
            <a:spLocks noGrp="1"/>
          </p:cNvSpPr>
          <p:nvPr>
            <p:ph sz="quarter" idx="24"/>
            <p:custDataLst>
              <p:tags r:id="rId1"/>
            </p:custDataLst>
          </p:nvPr>
        </p:nvSpPr>
        <p:spPr>
          <a:xfrm>
            <a:off x="482138" y="1952513"/>
            <a:ext cx="5403273" cy="3896958"/>
          </a:xfrm>
        </p:spPr>
        <p:txBody>
          <a:bodyPr tIns="0" bIns="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36" name="Content Placeholder 3"/>
          <p:cNvSpPr>
            <a:spLocks noGrp="1"/>
          </p:cNvSpPr>
          <p:nvPr>
            <p:ph sz="quarter" idx="25"/>
            <p:custDataLst>
              <p:tags r:id="rId2"/>
            </p:custDataLst>
          </p:nvPr>
        </p:nvSpPr>
        <p:spPr>
          <a:xfrm>
            <a:off x="6026733" y="1952513"/>
            <a:ext cx="2635135" cy="3896958"/>
          </a:xfrm>
        </p:spPr>
        <p:txBody>
          <a:bodyPr tIns="0" bIns="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6" name="Section Header"/>
          <p:cNvSpPr txBox="1"/>
          <p:nvPr userDrawn="1">
            <p:custDataLst>
              <p:tags r:id="rId3"/>
            </p:custDataLst>
          </p:nvPr>
        </p:nvSpPr>
        <p:spPr>
          <a:xfrm>
            <a:off x="482138" y="750346"/>
            <a:ext cx="4987636" cy="121024"/>
          </a:xfrm>
          <a:prstGeom prst="rect">
            <a:avLst/>
          </a:prstGeom>
          <a:noFill/>
        </p:spPr>
        <p:txBody>
          <a:bodyPr wrap="square" lIns="0" tIns="0" rIns="0" bIns="0" rtlCol="0" anchor="b" anchorCtr="0">
            <a:noAutofit/>
          </a:bodyPr>
          <a:lstStyle/>
          <a:p>
            <a:pPr defTabSz="913842"/>
            <a:endParaRPr lang="en-US" sz="800" dirty="0">
              <a:solidFill>
                <a:srgbClr val="000000"/>
              </a:solidFill>
            </a:endParaRPr>
          </a:p>
        </p:txBody>
      </p:sp>
      <p:sp>
        <p:nvSpPr>
          <p:cNvPr id="21" name="Date/Filepath" hidden="1"/>
          <p:cNvSpPr txBox="1"/>
          <p:nvPr userDrawn="1">
            <p:custDataLst>
              <p:tags r:id="rId4"/>
            </p:custDataLst>
          </p:nvPr>
        </p:nvSpPr>
        <p:spPr>
          <a:xfrm>
            <a:off x="2999513" y="353381"/>
            <a:ext cx="5652655" cy="244411"/>
          </a:xfrm>
          <a:prstGeom prst="rect">
            <a:avLst/>
          </a:prstGeom>
          <a:noFill/>
        </p:spPr>
        <p:txBody>
          <a:bodyPr wrap="square" lIns="0" tIns="0" rIns="0" bIns="0" rtlCol="0" anchor="b" anchorCtr="0">
            <a:spAutoFit/>
          </a:bodyPr>
          <a:lstStyle/>
          <a:p>
            <a:pPr algn="r" defTabSz="913842"/>
            <a:r>
              <a:rPr lang="en-US" sz="800">
                <a:solidFill>
                  <a:srgbClr val="000000"/>
                </a:solidFill>
              </a:rPr>
              <a:t>20/01/2013 C:\Documents and Settings\emanuel003\My Documents\NRG\GGGI\Modeling\GGGI_UAE_Modeling_9Step_200113.pptx</a:t>
            </a:r>
            <a:endParaRPr lang="en-US" sz="800" dirty="0">
              <a:solidFill>
                <a:srgbClr val="000000"/>
              </a:solidFill>
            </a:endParaRPr>
          </a:p>
        </p:txBody>
      </p:sp>
      <p:sp>
        <p:nvSpPr>
          <p:cNvPr id="26" name="Page Number"/>
          <p:cNvSpPr txBox="1"/>
          <p:nvPr userDrawn="1">
            <p:custDataLst>
              <p:tags r:id="rId5"/>
            </p:custDataLst>
          </p:nvPr>
        </p:nvSpPr>
        <p:spPr>
          <a:xfrm>
            <a:off x="8361228" y="6430384"/>
            <a:ext cx="290945" cy="93878"/>
          </a:xfrm>
          <a:prstGeom prst="rect">
            <a:avLst/>
          </a:prstGeom>
          <a:noFill/>
        </p:spPr>
        <p:txBody>
          <a:bodyPr wrap="none" lIns="0" tIns="0" rIns="0" bIns="0" rtlCol="0">
            <a:noAutofit/>
          </a:bodyPr>
          <a:lstStyle/>
          <a:p>
            <a:pPr algn="r" defTabSz="913842">
              <a:lnSpc>
                <a:spcPts val="897"/>
              </a:lnSpc>
            </a:pPr>
            <a:endParaRPr lang="en-US" sz="800" dirty="0">
              <a:solidFill>
                <a:srgbClr val="000000"/>
              </a:solidFill>
            </a:endParaRPr>
          </a:p>
        </p:txBody>
      </p:sp>
      <p:sp>
        <p:nvSpPr>
          <p:cNvPr id="27" name="Section Footer"/>
          <p:cNvSpPr txBox="1"/>
          <p:nvPr userDrawn="1">
            <p:custDataLst>
              <p:tags r:id="rId6"/>
            </p:custDataLst>
          </p:nvPr>
        </p:nvSpPr>
        <p:spPr>
          <a:xfrm>
            <a:off x="488632" y="6297090"/>
            <a:ext cx="4015047" cy="122205"/>
          </a:xfrm>
          <a:prstGeom prst="rect">
            <a:avLst/>
          </a:prstGeom>
          <a:noFill/>
          <a:ln>
            <a:noFill/>
          </a:ln>
        </p:spPr>
        <p:txBody>
          <a:bodyPr wrap="square" lIns="0" tIns="0" rIns="0" bIns="0" rtlCol="0" anchor="b" anchorCtr="0">
            <a:spAutoFit/>
          </a:bodyPr>
          <a:lstStyle/>
          <a:p>
            <a:pPr defTabSz="913842"/>
            <a:endParaRPr lang="en-US" sz="800" dirty="0">
              <a:solidFill>
                <a:srgbClr val="000000"/>
              </a:solidFill>
            </a:endParaRPr>
          </a:p>
        </p:txBody>
      </p:sp>
      <p:sp>
        <p:nvSpPr>
          <p:cNvPr id="29" name="Executive Summary"/>
          <p:cNvSpPr txBox="1"/>
          <p:nvPr userDrawn="1">
            <p:custDataLst>
              <p:tags r:id="rId7"/>
            </p:custDataLst>
          </p:nvPr>
        </p:nvSpPr>
        <p:spPr>
          <a:xfrm>
            <a:off x="482138" y="6115722"/>
            <a:ext cx="1803863" cy="179536"/>
          </a:xfrm>
          <a:prstGeom prst="rect">
            <a:avLst/>
          </a:prstGeom>
          <a:noFill/>
        </p:spPr>
        <p:txBody>
          <a:bodyPr wrap="square" lIns="0" tIns="0" rIns="0" bIns="0" rtlCol="0">
            <a:spAutoFit/>
          </a:bodyPr>
          <a:lstStyle/>
          <a:p>
            <a:pPr defTabSz="913842">
              <a:lnSpc>
                <a:spcPts val="1436"/>
              </a:lnSpc>
            </a:pPr>
            <a:endParaRPr lang="en-US" sz="1400" dirty="0">
              <a:solidFill>
                <a:srgbClr val="000000"/>
              </a:solidFill>
            </a:endParaRPr>
          </a:p>
        </p:txBody>
      </p:sp>
      <p:sp>
        <p:nvSpPr>
          <p:cNvPr id="30" name="Report Date"/>
          <p:cNvSpPr txBox="1"/>
          <p:nvPr userDrawn="1">
            <p:custDataLst>
              <p:tags r:id="rId8"/>
            </p:custDataLst>
          </p:nvPr>
        </p:nvSpPr>
        <p:spPr>
          <a:xfrm>
            <a:off x="8017985" y="6301298"/>
            <a:ext cx="635372" cy="122205"/>
          </a:xfrm>
          <a:prstGeom prst="rect">
            <a:avLst/>
          </a:prstGeom>
          <a:noFill/>
        </p:spPr>
        <p:txBody>
          <a:bodyPr wrap="none" lIns="0" tIns="0" rIns="0" bIns="0" rtlCol="0">
            <a:spAutoFit/>
          </a:bodyPr>
          <a:lstStyle/>
          <a:p>
            <a:pPr indent="-246050" algn="r" defTabSz="913842">
              <a:spcAft>
                <a:spcPts val="808"/>
              </a:spcAft>
            </a:pPr>
            <a:r>
              <a:rPr lang="en-US" sz="800">
                <a:solidFill>
                  <a:srgbClr val="000000"/>
                </a:solidFill>
              </a:rPr>
              <a:t>January 2013</a:t>
            </a:r>
            <a:endParaRPr lang="en-US" sz="800" dirty="0">
              <a:solidFill>
                <a:srgbClr val="000000"/>
              </a:solidFill>
            </a:endParaRPr>
          </a:p>
        </p:txBody>
      </p:sp>
      <p:sp>
        <p:nvSpPr>
          <p:cNvPr id="31" name="Presentation Disclaimer" hidden="1"/>
          <p:cNvSpPr txBox="1"/>
          <p:nvPr userDrawn="1">
            <p:custDataLst>
              <p:tags r:id="rId9"/>
            </p:custDataLst>
          </p:nvPr>
        </p:nvSpPr>
        <p:spPr>
          <a:xfrm>
            <a:off x="488632" y="6179941"/>
            <a:ext cx="7340138" cy="122205"/>
          </a:xfrm>
          <a:prstGeom prst="rect">
            <a:avLst/>
          </a:prstGeom>
          <a:noFill/>
        </p:spPr>
        <p:txBody>
          <a:bodyPr wrap="square" lIns="0" tIns="0" rIns="0" bIns="0" rtlCol="0" anchor="t" anchorCtr="0">
            <a:spAutoFit/>
          </a:bodyPr>
          <a:lstStyle/>
          <a:p>
            <a:pPr defTabSz="913842"/>
            <a:endParaRPr lang="en-US" sz="800" dirty="0">
              <a:solidFill>
                <a:srgbClr val="000000"/>
              </a:solidFill>
            </a:endParaRPr>
          </a:p>
        </p:txBody>
      </p:sp>
      <p:sp>
        <p:nvSpPr>
          <p:cNvPr id="17" name="Disclaimer" hidden="1"/>
          <p:cNvSpPr txBox="1"/>
          <p:nvPr userDrawn="1">
            <p:custDataLst>
              <p:tags r:id="rId10"/>
            </p:custDataLst>
          </p:nvPr>
        </p:nvSpPr>
        <p:spPr>
          <a:xfrm>
            <a:off x="4638508" y="6420555"/>
            <a:ext cx="2951018" cy="122205"/>
          </a:xfrm>
          <a:prstGeom prst="rect">
            <a:avLst/>
          </a:prstGeom>
          <a:noFill/>
        </p:spPr>
        <p:txBody>
          <a:bodyPr wrap="square" lIns="0" tIns="0" rIns="0" bIns="0" rtlCol="0" anchor="b" anchorCtr="0">
            <a:spAutoFit/>
          </a:bodyPr>
          <a:lstStyle/>
          <a:p>
            <a:pPr defTabSz="913842"/>
            <a:endParaRPr lang="en-US" sz="800" dirty="0">
              <a:solidFill>
                <a:srgbClr val="000000"/>
              </a:solidFill>
            </a:endParaRPr>
          </a:p>
        </p:txBody>
      </p:sp>
      <p:cxnSp>
        <p:nvCxnSpPr>
          <p:cNvPr id="18" name="Frame Line"/>
          <p:cNvCxnSpPr/>
          <p:nvPr userDrawn="1"/>
        </p:nvCxnSpPr>
        <p:spPr>
          <a:xfrm flipV="1">
            <a:off x="346364" y="941294"/>
            <a:ext cx="8312729" cy="153296"/>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Title 18"/>
          <p:cNvSpPr>
            <a:spLocks noGrp="1"/>
          </p:cNvSpPr>
          <p:nvPr>
            <p:ph type="title" hasCustomPrompt="1"/>
          </p:nvPr>
        </p:nvSpPr>
        <p:spPr/>
        <p:txBody>
          <a:bodyPr/>
          <a:lstStyle/>
          <a:p>
            <a:r>
              <a:rPr lang="en-US" noProof="0" smtClean="0"/>
              <a:t>Insert banner statement here</a:t>
            </a:r>
            <a:endParaRPr lang="en-US" dirty="0"/>
          </a:p>
        </p:txBody>
      </p:sp>
      <p:sp>
        <p:nvSpPr>
          <p:cNvPr id="20" name="PwC Text"/>
          <p:cNvSpPr txBox="1"/>
          <p:nvPr userDrawn="1"/>
        </p:nvSpPr>
        <p:spPr>
          <a:xfrm>
            <a:off x="488977" y="6430384"/>
            <a:ext cx="249382" cy="94550"/>
          </a:xfrm>
          <a:prstGeom prst="rect">
            <a:avLst/>
          </a:prstGeom>
          <a:noFill/>
        </p:spPr>
        <p:txBody>
          <a:bodyPr vert="horz" wrap="none" lIns="0" tIns="0" rIns="0" bIns="0" rtlCol="0" anchor="t" anchorCtr="0">
            <a:noAutofit/>
          </a:bodyPr>
          <a:lstStyle/>
          <a:p>
            <a:pPr defTabSz="913842">
              <a:lnSpc>
                <a:spcPts val="897"/>
              </a:lnSpc>
            </a:pPr>
            <a:r>
              <a:rPr lang="en-US" sz="800" dirty="0">
                <a:solidFill>
                  <a:srgbClr val="000000"/>
                </a:solidFill>
                <a:cs typeface="Arial" pitchFamily="34" charset="0"/>
              </a:rPr>
              <a:t>PwC’s PRTM Management Consulting</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Large right">
    <p:spTree>
      <p:nvGrpSpPr>
        <p:cNvPr id="1" name=""/>
        <p:cNvGrpSpPr/>
        <p:nvPr/>
      </p:nvGrpSpPr>
      <p:grpSpPr>
        <a:xfrm>
          <a:off x="0" y="0"/>
          <a:ext cx="0" cy="0"/>
          <a:chOff x="0" y="0"/>
          <a:chExt cx="0" cy="0"/>
        </a:xfrm>
      </p:grpSpPr>
      <p:sp>
        <p:nvSpPr>
          <p:cNvPr id="34" name="Content Placeholder 2"/>
          <p:cNvSpPr>
            <a:spLocks noGrp="1"/>
          </p:cNvSpPr>
          <p:nvPr>
            <p:ph sz="quarter" idx="24"/>
            <p:custDataLst>
              <p:tags r:id="rId1"/>
            </p:custDataLst>
          </p:nvPr>
        </p:nvSpPr>
        <p:spPr>
          <a:xfrm>
            <a:off x="482138" y="1952513"/>
            <a:ext cx="2635135" cy="3896958"/>
          </a:xfrm>
        </p:spPr>
        <p:txBody>
          <a:bodyPr tIns="0" bIns="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36" name="Content Placeholder 3"/>
          <p:cNvSpPr>
            <a:spLocks noGrp="1"/>
          </p:cNvSpPr>
          <p:nvPr>
            <p:ph sz="quarter" idx="25"/>
            <p:custDataLst>
              <p:tags r:id="rId2"/>
            </p:custDataLst>
          </p:nvPr>
        </p:nvSpPr>
        <p:spPr>
          <a:xfrm>
            <a:off x="3258589" y="1952513"/>
            <a:ext cx="5403273" cy="3896958"/>
          </a:xfrm>
        </p:spPr>
        <p:txBody>
          <a:bodyPr tIns="0" bIns="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6" name="Section Header"/>
          <p:cNvSpPr txBox="1"/>
          <p:nvPr userDrawn="1">
            <p:custDataLst>
              <p:tags r:id="rId3"/>
            </p:custDataLst>
          </p:nvPr>
        </p:nvSpPr>
        <p:spPr>
          <a:xfrm>
            <a:off x="482138" y="750346"/>
            <a:ext cx="4987636" cy="121024"/>
          </a:xfrm>
          <a:prstGeom prst="rect">
            <a:avLst/>
          </a:prstGeom>
          <a:noFill/>
        </p:spPr>
        <p:txBody>
          <a:bodyPr wrap="square" lIns="0" tIns="0" rIns="0" bIns="0" rtlCol="0" anchor="b" anchorCtr="0">
            <a:noAutofit/>
          </a:bodyPr>
          <a:lstStyle/>
          <a:p>
            <a:pPr defTabSz="913842"/>
            <a:endParaRPr lang="en-US" sz="800" dirty="0">
              <a:solidFill>
                <a:srgbClr val="000000"/>
              </a:solidFill>
            </a:endParaRPr>
          </a:p>
        </p:txBody>
      </p:sp>
      <p:sp>
        <p:nvSpPr>
          <p:cNvPr id="21" name="Date/Filepath" hidden="1"/>
          <p:cNvSpPr txBox="1"/>
          <p:nvPr userDrawn="1">
            <p:custDataLst>
              <p:tags r:id="rId4"/>
            </p:custDataLst>
          </p:nvPr>
        </p:nvSpPr>
        <p:spPr>
          <a:xfrm>
            <a:off x="2999513" y="353381"/>
            <a:ext cx="5652655" cy="244411"/>
          </a:xfrm>
          <a:prstGeom prst="rect">
            <a:avLst/>
          </a:prstGeom>
          <a:noFill/>
        </p:spPr>
        <p:txBody>
          <a:bodyPr wrap="square" lIns="0" tIns="0" rIns="0" bIns="0" rtlCol="0" anchor="b" anchorCtr="0">
            <a:spAutoFit/>
          </a:bodyPr>
          <a:lstStyle/>
          <a:p>
            <a:pPr algn="r" defTabSz="913842"/>
            <a:r>
              <a:rPr lang="en-US" sz="800">
                <a:solidFill>
                  <a:srgbClr val="000000"/>
                </a:solidFill>
              </a:rPr>
              <a:t>20/01/2013 C:\Documents and Settings\emanuel003\My Documents\NRG\GGGI\Modeling\GGGI_UAE_Modeling_9Step_200113.pptx</a:t>
            </a:r>
            <a:endParaRPr lang="en-US" sz="800" dirty="0">
              <a:solidFill>
                <a:srgbClr val="000000"/>
              </a:solidFill>
            </a:endParaRPr>
          </a:p>
        </p:txBody>
      </p:sp>
      <p:sp>
        <p:nvSpPr>
          <p:cNvPr id="26" name="Page Number"/>
          <p:cNvSpPr txBox="1"/>
          <p:nvPr userDrawn="1">
            <p:custDataLst>
              <p:tags r:id="rId5"/>
            </p:custDataLst>
          </p:nvPr>
        </p:nvSpPr>
        <p:spPr>
          <a:xfrm>
            <a:off x="8361228" y="6430384"/>
            <a:ext cx="290945" cy="93878"/>
          </a:xfrm>
          <a:prstGeom prst="rect">
            <a:avLst/>
          </a:prstGeom>
          <a:noFill/>
        </p:spPr>
        <p:txBody>
          <a:bodyPr wrap="none" lIns="0" tIns="0" rIns="0" bIns="0" rtlCol="0">
            <a:noAutofit/>
          </a:bodyPr>
          <a:lstStyle/>
          <a:p>
            <a:pPr algn="r" defTabSz="913842">
              <a:lnSpc>
                <a:spcPts val="897"/>
              </a:lnSpc>
            </a:pPr>
            <a:endParaRPr lang="en-US" sz="800" dirty="0">
              <a:solidFill>
                <a:srgbClr val="000000"/>
              </a:solidFill>
            </a:endParaRPr>
          </a:p>
        </p:txBody>
      </p:sp>
      <p:sp>
        <p:nvSpPr>
          <p:cNvPr id="27" name="Section Footer"/>
          <p:cNvSpPr txBox="1"/>
          <p:nvPr userDrawn="1">
            <p:custDataLst>
              <p:tags r:id="rId6"/>
            </p:custDataLst>
          </p:nvPr>
        </p:nvSpPr>
        <p:spPr>
          <a:xfrm>
            <a:off x="488632" y="6297090"/>
            <a:ext cx="4015047" cy="122205"/>
          </a:xfrm>
          <a:prstGeom prst="rect">
            <a:avLst/>
          </a:prstGeom>
          <a:noFill/>
          <a:ln>
            <a:noFill/>
          </a:ln>
        </p:spPr>
        <p:txBody>
          <a:bodyPr wrap="square" lIns="0" tIns="0" rIns="0" bIns="0" rtlCol="0" anchor="b" anchorCtr="0">
            <a:spAutoFit/>
          </a:bodyPr>
          <a:lstStyle/>
          <a:p>
            <a:pPr defTabSz="913842"/>
            <a:endParaRPr lang="en-US" sz="800" dirty="0">
              <a:solidFill>
                <a:srgbClr val="000000"/>
              </a:solidFill>
            </a:endParaRPr>
          </a:p>
        </p:txBody>
      </p:sp>
      <p:sp>
        <p:nvSpPr>
          <p:cNvPr id="29" name="Executive Summary"/>
          <p:cNvSpPr txBox="1"/>
          <p:nvPr userDrawn="1">
            <p:custDataLst>
              <p:tags r:id="rId7"/>
            </p:custDataLst>
          </p:nvPr>
        </p:nvSpPr>
        <p:spPr>
          <a:xfrm>
            <a:off x="482138" y="6115722"/>
            <a:ext cx="1803863" cy="179536"/>
          </a:xfrm>
          <a:prstGeom prst="rect">
            <a:avLst/>
          </a:prstGeom>
          <a:noFill/>
        </p:spPr>
        <p:txBody>
          <a:bodyPr wrap="square" lIns="0" tIns="0" rIns="0" bIns="0" rtlCol="0">
            <a:spAutoFit/>
          </a:bodyPr>
          <a:lstStyle/>
          <a:p>
            <a:pPr defTabSz="913842">
              <a:lnSpc>
                <a:spcPts val="1436"/>
              </a:lnSpc>
            </a:pPr>
            <a:endParaRPr lang="en-US" sz="1400" dirty="0">
              <a:solidFill>
                <a:srgbClr val="000000"/>
              </a:solidFill>
            </a:endParaRPr>
          </a:p>
        </p:txBody>
      </p:sp>
      <p:sp>
        <p:nvSpPr>
          <p:cNvPr id="30" name="Report Date"/>
          <p:cNvSpPr txBox="1"/>
          <p:nvPr userDrawn="1">
            <p:custDataLst>
              <p:tags r:id="rId8"/>
            </p:custDataLst>
          </p:nvPr>
        </p:nvSpPr>
        <p:spPr>
          <a:xfrm>
            <a:off x="8017985" y="6301298"/>
            <a:ext cx="635372" cy="122205"/>
          </a:xfrm>
          <a:prstGeom prst="rect">
            <a:avLst/>
          </a:prstGeom>
          <a:noFill/>
        </p:spPr>
        <p:txBody>
          <a:bodyPr wrap="none" lIns="0" tIns="0" rIns="0" bIns="0" rtlCol="0">
            <a:spAutoFit/>
          </a:bodyPr>
          <a:lstStyle/>
          <a:p>
            <a:pPr indent="-246050" algn="r" defTabSz="913842">
              <a:spcAft>
                <a:spcPts val="808"/>
              </a:spcAft>
            </a:pPr>
            <a:r>
              <a:rPr lang="en-US" sz="800">
                <a:solidFill>
                  <a:srgbClr val="000000"/>
                </a:solidFill>
              </a:rPr>
              <a:t>January 2013</a:t>
            </a:r>
            <a:endParaRPr lang="en-US" sz="800" dirty="0">
              <a:solidFill>
                <a:srgbClr val="000000"/>
              </a:solidFill>
            </a:endParaRPr>
          </a:p>
        </p:txBody>
      </p:sp>
      <p:sp>
        <p:nvSpPr>
          <p:cNvPr id="31" name="Presentation Disclaimer" hidden="1"/>
          <p:cNvSpPr txBox="1"/>
          <p:nvPr userDrawn="1">
            <p:custDataLst>
              <p:tags r:id="rId9"/>
            </p:custDataLst>
          </p:nvPr>
        </p:nvSpPr>
        <p:spPr>
          <a:xfrm>
            <a:off x="488632" y="6179941"/>
            <a:ext cx="7340138" cy="122205"/>
          </a:xfrm>
          <a:prstGeom prst="rect">
            <a:avLst/>
          </a:prstGeom>
          <a:noFill/>
        </p:spPr>
        <p:txBody>
          <a:bodyPr wrap="square" lIns="0" tIns="0" rIns="0" bIns="0" rtlCol="0" anchor="t" anchorCtr="0">
            <a:spAutoFit/>
          </a:bodyPr>
          <a:lstStyle/>
          <a:p>
            <a:pPr defTabSz="913842"/>
            <a:endParaRPr lang="en-US" sz="800" dirty="0">
              <a:solidFill>
                <a:srgbClr val="000000"/>
              </a:solidFill>
            </a:endParaRPr>
          </a:p>
        </p:txBody>
      </p:sp>
      <p:sp>
        <p:nvSpPr>
          <p:cNvPr id="17" name="Disclaimer" hidden="1"/>
          <p:cNvSpPr txBox="1"/>
          <p:nvPr userDrawn="1">
            <p:custDataLst>
              <p:tags r:id="rId10"/>
            </p:custDataLst>
          </p:nvPr>
        </p:nvSpPr>
        <p:spPr>
          <a:xfrm>
            <a:off x="4638508" y="6420555"/>
            <a:ext cx="2951018" cy="122205"/>
          </a:xfrm>
          <a:prstGeom prst="rect">
            <a:avLst/>
          </a:prstGeom>
          <a:noFill/>
        </p:spPr>
        <p:txBody>
          <a:bodyPr wrap="square" lIns="0" tIns="0" rIns="0" bIns="0" rtlCol="0" anchor="b" anchorCtr="0">
            <a:spAutoFit/>
          </a:bodyPr>
          <a:lstStyle/>
          <a:p>
            <a:pPr defTabSz="913842"/>
            <a:endParaRPr lang="en-US" sz="800" dirty="0">
              <a:solidFill>
                <a:srgbClr val="000000"/>
              </a:solidFill>
            </a:endParaRPr>
          </a:p>
        </p:txBody>
      </p:sp>
      <p:cxnSp>
        <p:nvCxnSpPr>
          <p:cNvPr id="18" name="Frame Line"/>
          <p:cNvCxnSpPr/>
          <p:nvPr userDrawn="1"/>
        </p:nvCxnSpPr>
        <p:spPr>
          <a:xfrm flipV="1">
            <a:off x="346364" y="941294"/>
            <a:ext cx="8312729" cy="153296"/>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Title 18"/>
          <p:cNvSpPr>
            <a:spLocks noGrp="1"/>
          </p:cNvSpPr>
          <p:nvPr>
            <p:ph type="title" hasCustomPrompt="1"/>
          </p:nvPr>
        </p:nvSpPr>
        <p:spPr/>
        <p:txBody>
          <a:bodyPr/>
          <a:lstStyle/>
          <a:p>
            <a:r>
              <a:rPr lang="en-US" noProof="0" smtClean="0"/>
              <a:t>Insert banner statement here</a:t>
            </a:r>
            <a:endParaRPr lang="en-US" dirty="0"/>
          </a:p>
        </p:txBody>
      </p:sp>
      <p:sp>
        <p:nvSpPr>
          <p:cNvPr id="20" name="PwC Text"/>
          <p:cNvSpPr txBox="1"/>
          <p:nvPr userDrawn="1"/>
        </p:nvSpPr>
        <p:spPr>
          <a:xfrm>
            <a:off x="488977" y="6430384"/>
            <a:ext cx="249382" cy="94550"/>
          </a:xfrm>
          <a:prstGeom prst="rect">
            <a:avLst/>
          </a:prstGeom>
          <a:noFill/>
        </p:spPr>
        <p:txBody>
          <a:bodyPr vert="horz" wrap="none" lIns="0" tIns="0" rIns="0" bIns="0" rtlCol="0" anchor="t" anchorCtr="0">
            <a:noAutofit/>
          </a:bodyPr>
          <a:lstStyle/>
          <a:p>
            <a:pPr defTabSz="913842">
              <a:lnSpc>
                <a:spcPts val="897"/>
              </a:lnSpc>
            </a:pPr>
            <a:r>
              <a:rPr lang="en-US" sz="800" dirty="0">
                <a:solidFill>
                  <a:srgbClr val="000000"/>
                </a:solidFill>
                <a:cs typeface="Arial" pitchFamily="34" charset="0"/>
              </a:rPr>
              <a:t>PwC’s PRTM Management Consulting</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Two Left">
    <p:spTree>
      <p:nvGrpSpPr>
        <p:cNvPr id="1" name=""/>
        <p:cNvGrpSpPr/>
        <p:nvPr/>
      </p:nvGrpSpPr>
      <p:grpSpPr>
        <a:xfrm>
          <a:off x="0" y="0"/>
          <a:ext cx="0" cy="0"/>
          <a:chOff x="0" y="0"/>
          <a:chExt cx="0" cy="0"/>
        </a:xfrm>
      </p:grpSpPr>
      <p:sp>
        <p:nvSpPr>
          <p:cNvPr id="34" name="Content Placeholder 2"/>
          <p:cNvSpPr>
            <a:spLocks noGrp="1"/>
          </p:cNvSpPr>
          <p:nvPr>
            <p:ph sz="quarter" idx="24"/>
            <p:custDataLst>
              <p:tags r:id="rId1"/>
            </p:custDataLst>
          </p:nvPr>
        </p:nvSpPr>
        <p:spPr>
          <a:xfrm>
            <a:off x="482138" y="1952516"/>
            <a:ext cx="4023360" cy="1879899"/>
          </a:xfrm>
        </p:spPr>
        <p:txBody>
          <a:bodyPr tIns="0" bIns="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36" name="Content Placeholder 3"/>
          <p:cNvSpPr>
            <a:spLocks noGrp="1"/>
          </p:cNvSpPr>
          <p:nvPr>
            <p:ph sz="quarter" idx="25"/>
            <p:custDataLst>
              <p:tags r:id="rId2"/>
            </p:custDataLst>
          </p:nvPr>
        </p:nvSpPr>
        <p:spPr>
          <a:xfrm>
            <a:off x="482138" y="3969572"/>
            <a:ext cx="4023360" cy="1879899"/>
          </a:xfrm>
        </p:spPr>
        <p:txBody>
          <a:bodyPr tIns="0" bIns="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38" name="Content Placeholder 4"/>
          <p:cNvSpPr>
            <a:spLocks noGrp="1"/>
          </p:cNvSpPr>
          <p:nvPr>
            <p:ph sz="quarter" idx="26"/>
            <p:custDataLst>
              <p:tags r:id="rId3"/>
            </p:custDataLst>
          </p:nvPr>
        </p:nvSpPr>
        <p:spPr>
          <a:xfrm>
            <a:off x="4638502" y="1952513"/>
            <a:ext cx="4023360" cy="3896958"/>
          </a:xfrm>
        </p:spPr>
        <p:txBody>
          <a:bodyPr tIns="0" bIns="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20" name="Title 19"/>
          <p:cNvSpPr>
            <a:spLocks noGrp="1"/>
          </p:cNvSpPr>
          <p:nvPr>
            <p:ph type="title" hasCustomPrompt="1"/>
          </p:nvPr>
        </p:nvSpPr>
        <p:spPr/>
        <p:txBody>
          <a:bodyPr/>
          <a:lstStyle/>
          <a:p>
            <a:r>
              <a:rPr lang="en-US" noProof="0" smtClean="0"/>
              <a:t>Insert banner statement here</a:t>
            </a:r>
            <a:endParaRPr lang="en-US" dirty="0"/>
          </a:p>
        </p:txBody>
      </p:sp>
      <p:sp>
        <p:nvSpPr>
          <p:cNvPr id="19" name="Section Header"/>
          <p:cNvSpPr txBox="1"/>
          <p:nvPr userDrawn="1">
            <p:custDataLst>
              <p:tags r:id="rId4"/>
            </p:custDataLst>
          </p:nvPr>
        </p:nvSpPr>
        <p:spPr>
          <a:xfrm>
            <a:off x="482138" y="750346"/>
            <a:ext cx="4987636" cy="121024"/>
          </a:xfrm>
          <a:prstGeom prst="rect">
            <a:avLst/>
          </a:prstGeom>
          <a:noFill/>
        </p:spPr>
        <p:txBody>
          <a:bodyPr wrap="square" lIns="0" tIns="0" rIns="0" bIns="0" rtlCol="0" anchor="b" anchorCtr="0">
            <a:noAutofit/>
          </a:bodyPr>
          <a:lstStyle/>
          <a:p>
            <a:pPr defTabSz="913842"/>
            <a:endParaRPr lang="en-US" sz="800" dirty="0">
              <a:solidFill>
                <a:srgbClr val="000000"/>
              </a:solidFill>
            </a:endParaRPr>
          </a:p>
        </p:txBody>
      </p:sp>
      <p:sp>
        <p:nvSpPr>
          <p:cNvPr id="25" name="Date/Filepath" hidden="1"/>
          <p:cNvSpPr txBox="1"/>
          <p:nvPr userDrawn="1">
            <p:custDataLst>
              <p:tags r:id="rId5"/>
            </p:custDataLst>
          </p:nvPr>
        </p:nvSpPr>
        <p:spPr>
          <a:xfrm>
            <a:off x="2999513" y="353381"/>
            <a:ext cx="5652655" cy="244411"/>
          </a:xfrm>
          <a:prstGeom prst="rect">
            <a:avLst/>
          </a:prstGeom>
          <a:noFill/>
        </p:spPr>
        <p:txBody>
          <a:bodyPr wrap="square" lIns="0" tIns="0" rIns="0" bIns="0" rtlCol="0" anchor="b" anchorCtr="0">
            <a:spAutoFit/>
          </a:bodyPr>
          <a:lstStyle/>
          <a:p>
            <a:pPr algn="r" defTabSz="913842"/>
            <a:r>
              <a:rPr lang="en-US" sz="800">
                <a:solidFill>
                  <a:srgbClr val="000000"/>
                </a:solidFill>
              </a:rPr>
              <a:t>20/01/2013 C:\Documents and Settings\emanuel003\My Documents\NRG\GGGI\Modeling\GGGI_UAE_Modeling_9Step_200113.pptx</a:t>
            </a:r>
            <a:endParaRPr lang="en-US" sz="800" dirty="0">
              <a:solidFill>
                <a:srgbClr val="000000"/>
              </a:solidFill>
            </a:endParaRPr>
          </a:p>
        </p:txBody>
      </p:sp>
      <p:sp>
        <p:nvSpPr>
          <p:cNvPr id="29" name="Page Number"/>
          <p:cNvSpPr txBox="1"/>
          <p:nvPr userDrawn="1">
            <p:custDataLst>
              <p:tags r:id="rId6"/>
            </p:custDataLst>
          </p:nvPr>
        </p:nvSpPr>
        <p:spPr>
          <a:xfrm>
            <a:off x="8361228" y="6430384"/>
            <a:ext cx="290945" cy="93878"/>
          </a:xfrm>
          <a:prstGeom prst="rect">
            <a:avLst/>
          </a:prstGeom>
          <a:noFill/>
        </p:spPr>
        <p:txBody>
          <a:bodyPr wrap="none" lIns="0" tIns="0" rIns="0" bIns="0" rtlCol="0">
            <a:noAutofit/>
          </a:bodyPr>
          <a:lstStyle/>
          <a:p>
            <a:pPr algn="r" defTabSz="913842">
              <a:lnSpc>
                <a:spcPts val="897"/>
              </a:lnSpc>
            </a:pPr>
            <a:endParaRPr lang="en-US" sz="800" dirty="0">
              <a:solidFill>
                <a:srgbClr val="000000"/>
              </a:solidFill>
            </a:endParaRPr>
          </a:p>
        </p:txBody>
      </p:sp>
      <p:sp>
        <p:nvSpPr>
          <p:cNvPr id="30" name="Section Footer"/>
          <p:cNvSpPr txBox="1"/>
          <p:nvPr userDrawn="1">
            <p:custDataLst>
              <p:tags r:id="rId7"/>
            </p:custDataLst>
          </p:nvPr>
        </p:nvSpPr>
        <p:spPr>
          <a:xfrm>
            <a:off x="488632" y="6297090"/>
            <a:ext cx="4015047" cy="122205"/>
          </a:xfrm>
          <a:prstGeom prst="rect">
            <a:avLst/>
          </a:prstGeom>
          <a:noFill/>
          <a:ln>
            <a:noFill/>
          </a:ln>
        </p:spPr>
        <p:txBody>
          <a:bodyPr wrap="square" lIns="0" tIns="0" rIns="0" bIns="0" rtlCol="0" anchor="b" anchorCtr="0">
            <a:spAutoFit/>
          </a:bodyPr>
          <a:lstStyle/>
          <a:p>
            <a:pPr defTabSz="913842"/>
            <a:endParaRPr lang="en-US" sz="800" dirty="0">
              <a:solidFill>
                <a:srgbClr val="000000"/>
              </a:solidFill>
            </a:endParaRPr>
          </a:p>
        </p:txBody>
      </p:sp>
      <p:sp>
        <p:nvSpPr>
          <p:cNvPr id="31" name="Executive Summary"/>
          <p:cNvSpPr txBox="1"/>
          <p:nvPr userDrawn="1">
            <p:custDataLst>
              <p:tags r:id="rId8"/>
            </p:custDataLst>
          </p:nvPr>
        </p:nvSpPr>
        <p:spPr>
          <a:xfrm>
            <a:off x="482138" y="6115722"/>
            <a:ext cx="1803863" cy="179536"/>
          </a:xfrm>
          <a:prstGeom prst="rect">
            <a:avLst/>
          </a:prstGeom>
          <a:noFill/>
        </p:spPr>
        <p:txBody>
          <a:bodyPr wrap="square" lIns="0" tIns="0" rIns="0" bIns="0" rtlCol="0">
            <a:spAutoFit/>
          </a:bodyPr>
          <a:lstStyle/>
          <a:p>
            <a:pPr defTabSz="913842">
              <a:lnSpc>
                <a:spcPts val="1436"/>
              </a:lnSpc>
            </a:pPr>
            <a:endParaRPr lang="en-US" sz="1400" dirty="0">
              <a:solidFill>
                <a:srgbClr val="000000"/>
              </a:solidFill>
            </a:endParaRPr>
          </a:p>
        </p:txBody>
      </p:sp>
      <p:sp>
        <p:nvSpPr>
          <p:cNvPr id="32" name="Report Date"/>
          <p:cNvSpPr txBox="1"/>
          <p:nvPr userDrawn="1">
            <p:custDataLst>
              <p:tags r:id="rId9"/>
            </p:custDataLst>
          </p:nvPr>
        </p:nvSpPr>
        <p:spPr>
          <a:xfrm>
            <a:off x="8017985" y="6301298"/>
            <a:ext cx="635372" cy="122205"/>
          </a:xfrm>
          <a:prstGeom prst="rect">
            <a:avLst/>
          </a:prstGeom>
          <a:noFill/>
        </p:spPr>
        <p:txBody>
          <a:bodyPr wrap="none" lIns="0" tIns="0" rIns="0" bIns="0" rtlCol="0">
            <a:spAutoFit/>
          </a:bodyPr>
          <a:lstStyle/>
          <a:p>
            <a:pPr indent="-246050" algn="r" defTabSz="913842">
              <a:spcAft>
                <a:spcPts val="808"/>
              </a:spcAft>
            </a:pPr>
            <a:r>
              <a:rPr lang="en-US" sz="800">
                <a:solidFill>
                  <a:srgbClr val="000000"/>
                </a:solidFill>
              </a:rPr>
              <a:t>January 2013</a:t>
            </a:r>
            <a:endParaRPr lang="en-US" sz="800" dirty="0">
              <a:solidFill>
                <a:srgbClr val="000000"/>
              </a:solidFill>
            </a:endParaRPr>
          </a:p>
        </p:txBody>
      </p:sp>
      <p:sp>
        <p:nvSpPr>
          <p:cNvPr id="43" name="Presentation Disclaimer" hidden="1"/>
          <p:cNvSpPr txBox="1"/>
          <p:nvPr userDrawn="1">
            <p:custDataLst>
              <p:tags r:id="rId10"/>
            </p:custDataLst>
          </p:nvPr>
        </p:nvSpPr>
        <p:spPr>
          <a:xfrm>
            <a:off x="488632" y="6179941"/>
            <a:ext cx="7340138" cy="122205"/>
          </a:xfrm>
          <a:prstGeom prst="rect">
            <a:avLst/>
          </a:prstGeom>
          <a:noFill/>
        </p:spPr>
        <p:txBody>
          <a:bodyPr wrap="square" lIns="0" tIns="0" rIns="0" bIns="0" rtlCol="0" anchor="t" anchorCtr="0">
            <a:spAutoFit/>
          </a:bodyPr>
          <a:lstStyle/>
          <a:p>
            <a:pPr defTabSz="913842"/>
            <a:endParaRPr lang="en-US" sz="800" dirty="0">
              <a:solidFill>
                <a:srgbClr val="000000"/>
              </a:solidFill>
            </a:endParaRPr>
          </a:p>
        </p:txBody>
      </p:sp>
      <p:sp>
        <p:nvSpPr>
          <p:cNvPr id="44" name="Disclaimer" hidden="1"/>
          <p:cNvSpPr txBox="1"/>
          <p:nvPr userDrawn="1">
            <p:custDataLst>
              <p:tags r:id="rId11"/>
            </p:custDataLst>
          </p:nvPr>
        </p:nvSpPr>
        <p:spPr>
          <a:xfrm>
            <a:off x="4638508" y="6420555"/>
            <a:ext cx="2951018" cy="122205"/>
          </a:xfrm>
          <a:prstGeom prst="rect">
            <a:avLst/>
          </a:prstGeom>
          <a:noFill/>
        </p:spPr>
        <p:txBody>
          <a:bodyPr wrap="square" lIns="0" tIns="0" rIns="0" bIns="0" rtlCol="0" anchor="b" anchorCtr="0">
            <a:spAutoFit/>
          </a:bodyPr>
          <a:lstStyle/>
          <a:p>
            <a:pPr defTabSz="913842"/>
            <a:endParaRPr lang="en-US" sz="800" dirty="0">
              <a:solidFill>
                <a:srgbClr val="000000"/>
              </a:solidFill>
            </a:endParaRPr>
          </a:p>
        </p:txBody>
      </p:sp>
      <p:cxnSp>
        <p:nvCxnSpPr>
          <p:cNvPr id="45" name="Frame Line"/>
          <p:cNvCxnSpPr/>
          <p:nvPr userDrawn="1"/>
        </p:nvCxnSpPr>
        <p:spPr>
          <a:xfrm flipV="1">
            <a:off x="346364" y="941294"/>
            <a:ext cx="8312729" cy="153296"/>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PwC Text"/>
          <p:cNvSpPr txBox="1"/>
          <p:nvPr userDrawn="1"/>
        </p:nvSpPr>
        <p:spPr>
          <a:xfrm>
            <a:off x="488977" y="6430384"/>
            <a:ext cx="249382" cy="94550"/>
          </a:xfrm>
          <a:prstGeom prst="rect">
            <a:avLst/>
          </a:prstGeom>
          <a:noFill/>
        </p:spPr>
        <p:txBody>
          <a:bodyPr vert="horz" wrap="none" lIns="0" tIns="0" rIns="0" bIns="0" rtlCol="0" anchor="t" anchorCtr="0">
            <a:noAutofit/>
          </a:bodyPr>
          <a:lstStyle/>
          <a:p>
            <a:pPr defTabSz="913842">
              <a:lnSpc>
                <a:spcPts val="897"/>
              </a:lnSpc>
            </a:pPr>
            <a:r>
              <a:rPr lang="en-US" sz="800" dirty="0">
                <a:solidFill>
                  <a:srgbClr val="000000"/>
                </a:solidFill>
                <a:cs typeface="Arial" pitchFamily="34" charset="0"/>
              </a:rPr>
              <a:t>PwC’s PRTM Management Consulting</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Two 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smtClean="0"/>
              <a:t>Insert banner statement here</a:t>
            </a:r>
            <a:endParaRPr lang="en-US" dirty="0"/>
          </a:p>
        </p:txBody>
      </p:sp>
      <p:sp>
        <p:nvSpPr>
          <p:cNvPr id="16" name="Content Placeholder 15"/>
          <p:cNvSpPr>
            <a:spLocks noGrp="1"/>
          </p:cNvSpPr>
          <p:nvPr>
            <p:ph sz="quarter" idx="10"/>
            <p:custDataLst>
              <p:tags r:id="rId1"/>
            </p:custDataLst>
          </p:nvPr>
        </p:nvSpPr>
        <p:spPr>
          <a:xfrm>
            <a:off x="482138" y="1952513"/>
            <a:ext cx="4023360" cy="389695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17"/>
          <p:cNvSpPr>
            <a:spLocks noGrp="1"/>
          </p:cNvSpPr>
          <p:nvPr>
            <p:ph sz="quarter" idx="11"/>
            <p:custDataLst>
              <p:tags r:id="rId2"/>
            </p:custDataLst>
          </p:nvPr>
        </p:nvSpPr>
        <p:spPr>
          <a:xfrm>
            <a:off x="4638502" y="1952516"/>
            <a:ext cx="4023360" cy="18798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Content Placeholder 19"/>
          <p:cNvSpPr>
            <a:spLocks noGrp="1"/>
          </p:cNvSpPr>
          <p:nvPr>
            <p:ph sz="quarter" idx="12"/>
            <p:custDataLst>
              <p:tags r:id="rId3"/>
            </p:custDataLst>
          </p:nvPr>
        </p:nvSpPr>
        <p:spPr>
          <a:xfrm>
            <a:off x="4638502" y="3969572"/>
            <a:ext cx="4023360" cy="18798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Section Header"/>
          <p:cNvSpPr txBox="1"/>
          <p:nvPr userDrawn="1">
            <p:custDataLst>
              <p:tags r:id="rId4"/>
            </p:custDataLst>
          </p:nvPr>
        </p:nvSpPr>
        <p:spPr>
          <a:xfrm>
            <a:off x="482138" y="750346"/>
            <a:ext cx="4987636" cy="121024"/>
          </a:xfrm>
          <a:prstGeom prst="rect">
            <a:avLst/>
          </a:prstGeom>
          <a:noFill/>
        </p:spPr>
        <p:txBody>
          <a:bodyPr wrap="square" lIns="0" tIns="0" rIns="0" bIns="0" rtlCol="0" anchor="b" anchorCtr="0">
            <a:noAutofit/>
          </a:bodyPr>
          <a:lstStyle/>
          <a:p>
            <a:pPr defTabSz="913842"/>
            <a:endParaRPr lang="en-US" sz="800" dirty="0">
              <a:solidFill>
                <a:srgbClr val="000000"/>
              </a:solidFill>
            </a:endParaRPr>
          </a:p>
        </p:txBody>
      </p:sp>
      <p:sp>
        <p:nvSpPr>
          <p:cNvPr id="17" name="Date/Filepath" hidden="1"/>
          <p:cNvSpPr txBox="1"/>
          <p:nvPr userDrawn="1">
            <p:custDataLst>
              <p:tags r:id="rId5"/>
            </p:custDataLst>
          </p:nvPr>
        </p:nvSpPr>
        <p:spPr>
          <a:xfrm>
            <a:off x="2999513" y="353381"/>
            <a:ext cx="5652655" cy="244411"/>
          </a:xfrm>
          <a:prstGeom prst="rect">
            <a:avLst/>
          </a:prstGeom>
          <a:noFill/>
        </p:spPr>
        <p:txBody>
          <a:bodyPr wrap="square" lIns="0" tIns="0" rIns="0" bIns="0" rtlCol="0" anchor="b" anchorCtr="0">
            <a:spAutoFit/>
          </a:bodyPr>
          <a:lstStyle/>
          <a:p>
            <a:pPr algn="r" defTabSz="913842"/>
            <a:r>
              <a:rPr lang="en-US" sz="800">
                <a:solidFill>
                  <a:srgbClr val="000000"/>
                </a:solidFill>
              </a:rPr>
              <a:t>20/01/2013 C:\Documents and Settings\emanuel003\My Documents\NRG\GGGI\Modeling\GGGI_UAE_Modeling_9Step_200113.pptx</a:t>
            </a:r>
            <a:endParaRPr lang="en-US" sz="800" dirty="0">
              <a:solidFill>
                <a:srgbClr val="000000"/>
              </a:solidFill>
            </a:endParaRPr>
          </a:p>
        </p:txBody>
      </p:sp>
      <p:sp>
        <p:nvSpPr>
          <p:cNvPr id="22" name="Page Number"/>
          <p:cNvSpPr txBox="1"/>
          <p:nvPr userDrawn="1">
            <p:custDataLst>
              <p:tags r:id="rId6"/>
            </p:custDataLst>
          </p:nvPr>
        </p:nvSpPr>
        <p:spPr>
          <a:xfrm>
            <a:off x="8361228" y="6430384"/>
            <a:ext cx="290945" cy="93878"/>
          </a:xfrm>
          <a:prstGeom prst="rect">
            <a:avLst/>
          </a:prstGeom>
          <a:noFill/>
        </p:spPr>
        <p:txBody>
          <a:bodyPr wrap="none" lIns="0" tIns="0" rIns="0" bIns="0" rtlCol="0">
            <a:noAutofit/>
          </a:bodyPr>
          <a:lstStyle/>
          <a:p>
            <a:pPr algn="r" defTabSz="913842">
              <a:lnSpc>
                <a:spcPts val="897"/>
              </a:lnSpc>
            </a:pPr>
            <a:endParaRPr lang="en-US" sz="800" dirty="0">
              <a:solidFill>
                <a:srgbClr val="000000"/>
              </a:solidFill>
            </a:endParaRPr>
          </a:p>
        </p:txBody>
      </p:sp>
      <p:sp>
        <p:nvSpPr>
          <p:cNvPr id="23" name="Section Footer"/>
          <p:cNvSpPr txBox="1"/>
          <p:nvPr userDrawn="1">
            <p:custDataLst>
              <p:tags r:id="rId7"/>
            </p:custDataLst>
          </p:nvPr>
        </p:nvSpPr>
        <p:spPr>
          <a:xfrm>
            <a:off x="488632" y="6297090"/>
            <a:ext cx="4015047" cy="122205"/>
          </a:xfrm>
          <a:prstGeom prst="rect">
            <a:avLst/>
          </a:prstGeom>
          <a:noFill/>
          <a:ln>
            <a:noFill/>
          </a:ln>
        </p:spPr>
        <p:txBody>
          <a:bodyPr wrap="square" lIns="0" tIns="0" rIns="0" bIns="0" rtlCol="0" anchor="b" anchorCtr="0">
            <a:spAutoFit/>
          </a:bodyPr>
          <a:lstStyle/>
          <a:p>
            <a:pPr defTabSz="913842"/>
            <a:endParaRPr lang="en-US" sz="800" dirty="0">
              <a:solidFill>
                <a:srgbClr val="000000"/>
              </a:solidFill>
            </a:endParaRPr>
          </a:p>
        </p:txBody>
      </p:sp>
      <p:sp>
        <p:nvSpPr>
          <p:cNvPr id="24" name="Executive Summary"/>
          <p:cNvSpPr txBox="1"/>
          <p:nvPr userDrawn="1">
            <p:custDataLst>
              <p:tags r:id="rId8"/>
            </p:custDataLst>
          </p:nvPr>
        </p:nvSpPr>
        <p:spPr>
          <a:xfrm>
            <a:off x="482138" y="6115722"/>
            <a:ext cx="1803863" cy="179536"/>
          </a:xfrm>
          <a:prstGeom prst="rect">
            <a:avLst/>
          </a:prstGeom>
          <a:noFill/>
        </p:spPr>
        <p:txBody>
          <a:bodyPr wrap="square" lIns="0" tIns="0" rIns="0" bIns="0" rtlCol="0">
            <a:spAutoFit/>
          </a:bodyPr>
          <a:lstStyle/>
          <a:p>
            <a:pPr defTabSz="913842">
              <a:lnSpc>
                <a:spcPts val="1436"/>
              </a:lnSpc>
            </a:pPr>
            <a:endParaRPr lang="en-US" sz="1400" dirty="0">
              <a:solidFill>
                <a:srgbClr val="000000"/>
              </a:solidFill>
            </a:endParaRPr>
          </a:p>
        </p:txBody>
      </p:sp>
      <p:sp>
        <p:nvSpPr>
          <p:cNvPr id="25" name="Report Date"/>
          <p:cNvSpPr txBox="1"/>
          <p:nvPr userDrawn="1">
            <p:custDataLst>
              <p:tags r:id="rId9"/>
            </p:custDataLst>
          </p:nvPr>
        </p:nvSpPr>
        <p:spPr>
          <a:xfrm>
            <a:off x="8017985" y="6301298"/>
            <a:ext cx="635372" cy="122205"/>
          </a:xfrm>
          <a:prstGeom prst="rect">
            <a:avLst/>
          </a:prstGeom>
          <a:noFill/>
        </p:spPr>
        <p:txBody>
          <a:bodyPr wrap="none" lIns="0" tIns="0" rIns="0" bIns="0" rtlCol="0">
            <a:spAutoFit/>
          </a:bodyPr>
          <a:lstStyle/>
          <a:p>
            <a:pPr indent="-246050" algn="r" defTabSz="913842">
              <a:spcAft>
                <a:spcPts val="808"/>
              </a:spcAft>
            </a:pPr>
            <a:r>
              <a:rPr lang="en-US" sz="800">
                <a:solidFill>
                  <a:srgbClr val="000000"/>
                </a:solidFill>
              </a:rPr>
              <a:t>January 2013</a:t>
            </a:r>
            <a:endParaRPr lang="en-US" sz="800" dirty="0">
              <a:solidFill>
                <a:srgbClr val="000000"/>
              </a:solidFill>
            </a:endParaRPr>
          </a:p>
        </p:txBody>
      </p:sp>
      <p:sp>
        <p:nvSpPr>
          <p:cNvPr id="26" name="Presentation Disclaimer" hidden="1"/>
          <p:cNvSpPr txBox="1"/>
          <p:nvPr userDrawn="1">
            <p:custDataLst>
              <p:tags r:id="rId10"/>
            </p:custDataLst>
          </p:nvPr>
        </p:nvSpPr>
        <p:spPr>
          <a:xfrm>
            <a:off x="488632" y="6179941"/>
            <a:ext cx="7340138" cy="122205"/>
          </a:xfrm>
          <a:prstGeom prst="rect">
            <a:avLst/>
          </a:prstGeom>
          <a:noFill/>
        </p:spPr>
        <p:txBody>
          <a:bodyPr wrap="square" lIns="0" tIns="0" rIns="0" bIns="0" rtlCol="0" anchor="t" anchorCtr="0">
            <a:spAutoFit/>
          </a:bodyPr>
          <a:lstStyle/>
          <a:p>
            <a:pPr defTabSz="913842"/>
            <a:endParaRPr lang="en-US" sz="800" dirty="0">
              <a:solidFill>
                <a:srgbClr val="000000"/>
              </a:solidFill>
            </a:endParaRPr>
          </a:p>
        </p:txBody>
      </p:sp>
      <p:sp>
        <p:nvSpPr>
          <p:cNvPr id="27" name="Disclaimer" hidden="1"/>
          <p:cNvSpPr txBox="1"/>
          <p:nvPr userDrawn="1">
            <p:custDataLst>
              <p:tags r:id="rId11"/>
            </p:custDataLst>
          </p:nvPr>
        </p:nvSpPr>
        <p:spPr>
          <a:xfrm>
            <a:off x="4638508" y="6420555"/>
            <a:ext cx="2951018" cy="122205"/>
          </a:xfrm>
          <a:prstGeom prst="rect">
            <a:avLst/>
          </a:prstGeom>
          <a:noFill/>
        </p:spPr>
        <p:txBody>
          <a:bodyPr wrap="square" lIns="0" tIns="0" rIns="0" bIns="0" rtlCol="0" anchor="b" anchorCtr="0">
            <a:spAutoFit/>
          </a:bodyPr>
          <a:lstStyle/>
          <a:p>
            <a:pPr defTabSz="913842"/>
            <a:endParaRPr lang="en-US" sz="800" dirty="0">
              <a:solidFill>
                <a:srgbClr val="000000"/>
              </a:solidFill>
            </a:endParaRPr>
          </a:p>
        </p:txBody>
      </p:sp>
      <p:cxnSp>
        <p:nvCxnSpPr>
          <p:cNvPr id="28" name="Frame Line"/>
          <p:cNvCxnSpPr/>
          <p:nvPr userDrawn="1"/>
        </p:nvCxnSpPr>
        <p:spPr>
          <a:xfrm flipV="1">
            <a:off x="346364" y="941294"/>
            <a:ext cx="8312729" cy="153296"/>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30" name="PwC Text"/>
          <p:cNvSpPr txBox="1"/>
          <p:nvPr userDrawn="1"/>
        </p:nvSpPr>
        <p:spPr>
          <a:xfrm>
            <a:off x="488977" y="6430384"/>
            <a:ext cx="249382" cy="94550"/>
          </a:xfrm>
          <a:prstGeom prst="rect">
            <a:avLst/>
          </a:prstGeom>
          <a:noFill/>
        </p:spPr>
        <p:txBody>
          <a:bodyPr vert="horz" wrap="none" lIns="0" tIns="0" rIns="0" bIns="0" rtlCol="0" anchor="t" anchorCtr="0">
            <a:noAutofit/>
          </a:bodyPr>
          <a:lstStyle/>
          <a:p>
            <a:pPr defTabSz="913842">
              <a:lnSpc>
                <a:spcPts val="897"/>
              </a:lnSpc>
            </a:pPr>
            <a:r>
              <a:rPr lang="en-US" sz="800" dirty="0">
                <a:solidFill>
                  <a:srgbClr val="000000"/>
                </a:solidFill>
                <a:cs typeface="Arial" pitchFamily="34" charset="0"/>
              </a:rPr>
              <a:t>PwC’s PRTM Management Consulting</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Three">
    <p:spTree>
      <p:nvGrpSpPr>
        <p:cNvPr id="1" name=""/>
        <p:cNvGrpSpPr/>
        <p:nvPr/>
      </p:nvGrpSpPr>
      <p:grpSpPr>
        <a:xfrm>
          <a:off x="0" y="0"/>
          <a:ext cx="0" cy="0"/>
          <a:chOff x="0" y="0"/>
          <a:chExt cx="0" cy="0"/>
        </a:xfrm>
      </p:grpSpPr>
      <p:sp>
        <p:nvSpPr>
          <p:cNvPr id="34" name="Content Placeholder 2"/>
          <p:cNvSpPr>
            <a:spLocks noGrp="1"/>
          </p:cNvSpPr>
          <p:nvPr>
            <p:ph sz="quarter" idx="24"/>
            <p:custDataLst>
              <p:tags r:id="rId1"/>
            </p:custDataLst>
          </p:nvPr>
        </p:nvSpPr>
        <p:spPr>
          <a:xfrm>
            <a:off x="482138" y="1952513"/>
            <a:ext cx="2635135" cy="3896958"/>
          </a:xfrm>
        </p:spPr>
        <p:txBody>
          <a:bodyPr tIns="0" bIns="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36" name="Content Placeholder 3"/>
          <p:cNvSpPr>
            <a:spLocks noGrp="1"/>
          </p:cNvSpPr>
          <p:nvPr>
            <p:ph sz="quarter" idx="25"/>
            <p:custDataLst>
              <p:tags r:id="rId2"/>
            </p:custDataLst>
          </p:nvPr>
        </p:nvSpPr>
        <p:spPr>
          <a:xfrm>
            <a:off x="3258593" y="1952513"/>
            <a:ext cx="2635135" cy="3896958"/>
          </a:xfrm>
        </p:spPr>
        <p:txBody>
          <a:bodyPr tIns="0" bIns="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38" name="Content Placeholder 4"/>
          <p:cNvSpPr>
            <a:spLocks noGrp="1"/>
          </p:cNvSpPr>
          <p:nvPr>
            <p:ph sz="quarter" idx="26"/>
            <p:custDataLst>
              <p:tags r:id="rId3"/>
            </p:custDataLst>
          </p:nvPr>
        </p:nvSpPr>
        <p:spPr>
          <a:xfrm>
            <a:off x="6026733" y="1952513"/>
            <a:ext cx="2635135" cy="3896958"/>
          </a:xfrm>
        </p:spPr>
        <p:txBody>
          <a:bodyPr tIns="0" bIns="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8" name="Section Header"/>
          <p:cNvSpPr txBox="1"/>
          <p:nvPr userDrawn="1">
            <p:custDataLst>
              <p:tags r:id="rId4"/>
            </p:custDataLst>
          </p:nvPr>
        </p:nvSpPr>
        <p:spPr>
          <a:xfrm>
            <a:off x="482138" y="750346"/>
            <a:ext cx="4987636" cy="121024"/>
          </a:xfrm>
          <a:prstGeom prst="rect">
            <a:avLst/>
          </a:prstGeom>
          <a:noFill/>
        </p:spPr>
        <p:txBody>
          <a:bodyPr wrap="square" lIns="0" tIns="0" rIns="0" bIns="0" rtlCol="0" anchor="b" anchorCtr="0">
            <a:noAutofit/>
          </a:bodyPr>
          <a:lstStyle/>
          <a:p>
            <a:pPr defTabSz="913842"/>
            <a:endParaRPr lang="en-US" sz="800" dirty="0">
              <a:solidFill>
                <a:srgbClr val="000000"/>
              </a:solidFill>
            </a:endParaRPr>
          </a:p>
        </p:txBody>
      </p:sp>
      <p:sp>
        <p:nvSpPr>
          <p:cNvPr id="23" name="Date/Filepath" hidden="1"/>
          <p:cNvSpPr txBox="1"/>
          <p:nvPr userDrawn="1">
            <p:custDataLst>
              <p:tags r:id="rId5"/>
            </p:custDataLst>
          </p:nvPr>
        </p:nvSpPr>
        <p:spPr>
          <a:xfrm>
            <a:off x="2999513" y="353381"/>
            <a:ext cx="5652655" cy="244411"/>
          </a:xfrm>
          <a:prstGeom prst="rect">
            <a:avLst/>
          </a:prstGeom>
          <a:noFill/>
        </p:spPr>
        <p:txBody>
          <a:bodyPr wrap="square" lIns="0" tIns="0" rIns="0" bIns="0" rtlCol="0" anchor="b" anchorCtr="0">
            <a:spAutoFit/>
          </a:bodyPr>
          <a:lstStyle/>
          <a:p>
            <a:pPr algn="r" defTabSz="913842"/>
            <a:r>
              <a:rPr lang="en-US" sz="800">
                <a:solidFill>
                  <a:srgbClr val="000000"/>
                </a:solidFill>
              </a:rPr>
              <a:t>20/01/2013 C:\Documents and Settings\emanuel003\My Documents\NRG\GGGI\Modeling\GGGI_UAE_Modeling_9Step_200113.pptx</a:t>
            </a:r>
            <a:endParaRPr lang="en-US" sz="800" dirty="0">
              <a:solidFill>
                <a:srgbClr val="000000"/>
              </a:solidFill>
            </a:endParaRPr>
          </a:p>
        </p:txBody>
      </p:sp>
      <p:sp>
        <p:nvSpPr>
          <p:cNvPr id="27" name="Page Number"/>
          <p:cNvSpPr txBox="1"/>
          <p:nvPr userDrawn="1">
            <p:custDataLst>
              <p:tags r:id="rId6"/>
            </p:custDataLst>
          </p:nvPr>
        </p:nvSpPr>
        <p:spPr>
          <a:xfrm>
            <a:off x="8361228" y="6430384"/>
            <a:ext cx="290945" cy="93878"/>
          </a:xfrm>
          <a:prstGeom prst="rect">
            <a:avLst/>
          </a:prstGeom>
          <a:noFill/>
        </p:spPr>
        <p:txBody>
          <a:bodyPr wrap="none" lIns="0" tIns="0" rIns="0" bIns="0" rtlCol="0">
            <a:noAutofit/>
          </a:bodyPr>
          <a:lstStyle/>
          <a:p>
            <a:pPr algn="r" defTabSz="913842">
              <a:lnSpc>
                <a:spcPts val="897"/>
              </a:lnSpc>
            </a:pPr>
            <a:endParaRPr lang="en-US" sz="800" dirty="0">
              <a:solidFill>
                <a:srgbClr val="000000"/>
              </a:solidFill>
            </a:endParaRPr>
          </a:p>
        </p:txBody>
      </p:sp>
      <p:sp>
        <p:nvSpPr>
          <p:cNvPr id="29" name="Section Footer"/>
          <p:cNvSpPr txBox="1"/>
          <p:nvPr userDrawn="1">
            <p:custDataLst>
              <p:tags r:id="rId7"/>
            </p:custDataLst>
          </p:nvPr>
        </p:nvSpPr>
        <p:spPr>
          <a:xfrm>
            <a:off x="488632" y="6297090"/>
            <a:ext cx="4015047" cy="122205"/>
          </a:xfrm>
          <a:prstGeom prst="rect">
            <a:avLst/>
          </a:prstGeom>
          <a:noFill/>
          <a:ln>
            <a:noFill/>
          </a:ln>
        </p:spPr>
        <p:txBody>
          <a:bodyPr wrap="square" lIns="0" tIns="0" rIns="0" bIns="0" rtlCol="0" anchor="b" anchorCtr="0">
            <a:spAutoFit/>
          </a:bodyPr>
          <a:lstStyle/>
          <a:p>
            <a:pPr defTabSz="913842"/>
            <a:endParaRPr lang="en-US" sz="800" dirty="0">
              <a:solidFill>
                <a:srgbClr val="000000"/>
              </a:solidFill>
            </a:endParaRPr>
          </a:p>
        </p:txBody>
      </p:sp>
      <p:sp>
        <p:nvSpPr>
          <p:cNvPr id="30" name="Executive Summary"/>
          <p:cNvSpPr txBox="1"/>
          <p:nvPr userDrawn="1">
            <p:custDataLst>
              <p:tags r:id="rId8"/>
            </p:custDataLst>
          </p:nvPr>
        </p:nvSpPr>
        <p:spPr>
          <a:xfrm>
            <a:off x="482138" y="6115722"/>
            <a:ext cx="1803863" cy="179536"/>
          </a:xfrm>
          <a:prstGeom prst="rect">
            <a:avLst/>
          </a:prstGeom>
          <a:noFill/>
        </p:spPr>
        <p:txBody>
          <a:bodyPr wrap="square" lIns="0" tIns="0" rIns="0" bIns="0" rtlCol="0">
            <a:spAutoFit/>
          </a:bodyPr>
          <a:lstStyle/>
          <a:p>
            <a:pPr defTabSz="913842">
              <a:lnSpc>
                <a:spcPts val="1436"/>
              </a:lnSpc>
            </a:pPr>
            <a:endParaRPr lang="en-US" sz="1400" dirty="0">
              <a:solidFill>
                <a:srgbClr val="000000"/>
              </a:solidFill>
            </a:endParaRPr>
          </a:p>
        </p:txBody>
      </p:sp>
      <p:sp>
        <p:nvSpPr>
          <p:cNvPr id="31" name="Report Date"/>
          <p:cNvSpPr txBox="1"/>
          <p:nvPr userDrawn="1">
            <p:custDataLst>
              <p:tags r:id="rId9"/>
            </p:custDataLst>
          </p:nvPr>
        </p:nvSpPr>
        <p:spPr>
          <a:xfrm>
            <a:off x="8017985" y="6301298"/>
            <a:ext cx="635372" cy="122205"/>
          </a:xfrm>
          <a:prstGeom prst="rect">
            <a:avLst/>
          </a:prstGeom>
          <a:noFill/>
        </p:spPr>
        <p:txBody>
          <a:bodyPr wrap="none" lIns="0" tIns="0" rIns="0" bIns="0" rtlCol="0">
            <a:spAutoFit/>
          </a:bodyPr>
          <a:lstStyle/>
          <a:p>
            <a:pPr indent="-246050" algn="r" defTabSz="913842">
              <a:spcAft>
                <a:spcPts val="808"/>
              </a:spcAft>
            </a:pPr>
            <a:r>
              <a:rPr lang="en-US" sz="800">
                <a:solidFill>
                  <a:srgbClr val="000000"/>
                </a:solidFill>
              </a:rPr>
              <a:t>January 2013</a:t>
            </a:r>
            <a:endParaRPr lang="en-US" sz="800" dirty="0">
              <a:solidFill>
                <a:srgbClr val="000000"/>
              </a:solidFill>
            </a:endParaRPr>
          </a:p>
        </p:txBody>
      </p:sp>
      <p:sp>
        <p:nvSpPr>
          <p:cNvPr id="32" name="Presentation Disclaimer" hidden="1"/>
          <p:cNvSpPr txBox="1"/>
          <p:nvPr userDrawn="1">
            <p:custDataLst>
              <p:tags r:id="rId10"/>
            </p:custDataLst>
          </p:nvPr>
        </p:nvSpPr>
        <p:spPr>
          <a:xfrm>
            <a:off x="488632" y="6179941"/>
            <a:ext cx="7340138" cy="122205"/>
          </a:xfrm>
          <a:prstGeom prst="rect">
            <a:avLst/>
          </a:prstGeom>
          <a:noFill/>
        </p:spPr>
        <p:txBody>
          <a:bodyPr wrap="square" lIns="0" tIns="0" rIns="0" bIns="0" rtlCol="0" anchor="t" anchorCtr="0">
            <a:spAutoFit/>
          </a:bodyPr>
          <a:lstStyle/>
          <a:p>
            <a:pPr defTabSz="913842"/>
            <a:endParaRPr lang="en-US" sz="800" dirty="0">
              <a:solidFill>
                <a:srgbClr val="000000"/>
              </a:solidFill>
            </a:endParaRPr>
          </a:p>
        </p:txBody>
      </p:sp>
      <p:sp>
        <p:nvSpPr>
          <p:cNvPr id="17" name="Disclaimer" hidden="1"/>
          <p:cNvSpPr txBox="1"/>
          <p:nvPr userDrawn="1">
            <p:custDataLst>
              <p:tags r:id="rId11"/>
            </p:custDataLst>
          </p:nvPr>
        </p:nvSpPr>
        <p:spPr>
          <a:xfrm>
            <a:off x="4638508" y="6420555"/>
            <a:ext cx="2951018" cy="122205"/>
          </a:xfrm>
          <a:prstGeom prst="rect">
            <a:avLst/>
          </a:prstGeom>
          <a:noFill/>
        </p:spPr>
        <p:txBody>
          <a:bodyPr wrap="square" lIns="0" tIns="0" rIns="0" bIns="0" rtlCol="0" anchor="b" anchorCtr="0">
            <a:spAutoFit/>
          </a:bodyPr>
          <a:lstStyle/>
          <a:p>
            <a:pPr defTabSz="913842"/>
            <a:endParaRPr lang="en-US" sz="800" dirty="0">
              <a:solidFill>
                <a:srgbClr val="000000"/>
              </a:solidFill>
            </a:endParaRPr>
          </a:p>
        </p:txBody>
      </p:sp>
      <p:cxnSp>
        <p:nvCxnSpPr>
          <p:cNvPr id="19" name="Frame Line"/>
          <p:cNvCxnSpPr/>
          <p:nvPr userDrawn="1"/>
        </p:nvCxnSpPr>
        <p:spPr>
          <a:xfrm flipV="1">
            <a:off x="346364" y="941294"/>
            <a:ext cx="8312729" cy="153296"/>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itle 20"/>
          <p:cNvSpPr>
            <a:spLocks noGrp="1"/>
          </p:cNvSpPr>
          <p:nvPr>
            <p:ph type="title" hasCustomPrompt="1"/>
          </p:nvPr>
        </p:nvSpPr>
        <p:spPr/>
        <p:txBody>
          <a:bodyPr/>
          <a:lstStyle/>
          <a:p>
            <a:r>
              <a:rPr lang="en-US" noProof="0" smtClean="0"/>
              <a:t>Insert banner statement here</a:t>
            </a:r>
            <a:endParaRPr lang="en-US" dirty="0"/>
          </a:p>
        </p:txBody>
      </p:sp>
      <p:sp>
        <p:nvSpPr>
          <p:cNvPr id="20" name="PwC Text"/>
          <p:cNvSpPr txBox="1"/>
          <p:nvPr userDrawn="1"/>
        </p:nvSpPr>
        <p:spPr>
          <a:xfrm>
            <a:off x="488977" y="6430384"/>
            <a:ext cx="249382" cy="94550"/>
          </a:xfrm>
          <a:prstGeom prst="rect">
            <a:avLst/>
          </a:prstGeom>
          <a:noFill/>
        </p:spPr>
        <p:txBody>
          <a:bodyPr vert="horz" wrap="none" lIns="0" tIns="0" rIns="0" bIns="0" rtlCol="0" anchor="t" anchorCtr="0">
            <a:noAutofit/>
          </a:bodyPr>
          <a:lstStyle/>
          <a:p>
            <a:pPr defTabSz="913842">
              <a:lnSpc>
                <a:spcPts val="897"/>
              </a:lnSpc>
            </a:pPr>
            <a:r>
              <a:rPr lang="en-US" sz="800" dirty="0">
                <a:solidFill>
                  <a:srgbClr val="000000"/>
                </a:solidFill>
                <a:cs typeface="Arial" pitchFamily="34" charset="0"/>
              </a:rPr>
              <a:t>PwC’s PRTM Management Consulting</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2E09E16-C0E7-4518-B452-6E2FFF922A33}" type="datetimeFigureOut">
              <a:rPr lang="en-GB" smtClean="0"/>
              <a:pPr/>
              <a:t>26/03/2014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DD9A93-D9FD-431A-BB85-450C5B68AB97}" type="slidenum">
              <a:rPr lang="en-GB" smtClean="0"/>
              <a:pPr/>
              <a:t>‹#›</a:t>
            </a:fld>
            <a:endParaRPr lang="en-GB"/>
          </a:p>
        </p:txBody>
      </p:sp>
      <p:pic>
        <p:nvPicPr>
          <p:cNvPr id="7" name="Picture 2"/>
          <p:cNvPicPr>
            <a:picLocks noChangeAspect="1" noChangeArrowheads="1"/>
          </p:cNvPicPr>
          <p:nvPr userDrawn="1"/>
        </p:nvPicPr>
        <p:blipFill>
          <a:blip r:embed="rId2"/>
          <a:srcRect/>
          <a:stretch>
            <a:fillRect/>
          </a:stretch>
        </p:blipFill>
        <p:spPr bwMode="auto">
          <a:xfrm>
            <a:off x="5634483" y="116632"/>
            <a:ext cx="3402013" cy="1274763"/>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Four">
    <p:spTree>
      <p:nvGrpSpPr>
        <p:cNvPr id="1" name=""/>
        <p:cNvGrpSpPr/>
        <p:nvPr/>
      </p:nvGrpSpPr>
      <p:grpSpPr>
        <a:xfrm>
          <a:off x="0" y="0"/>
          <a:ext cx="0" cy="0"/>
          <a:chOff x="0" y="0"/>
          <a:chExt cx="0" cy="0"/>
        </a:xfrm>
      </p:grpSpPr>
      <p:sp>
        <p:nvSpPr>
          <p:cNvPr id="34" name="Content Placeholder 2"/>
          <p:cNvSpPr>
            <a:spLocks noGrp="1"/>
          </p:cNvSpPr>
          <p:nvPr>
            <p:ph sz="quarter" idx="24"/>
          </p:nvPr>
        </p:nvSpPr>
        <p:spPr>
          <a:xfrm>
            <a:off x="482138" y="1952516"/>
            <a:ext cx="4023360" cy="1879899"/>
          </a:xfrm>
        </p:spPr>
        <p:txBody>
          <a:bodyPr tIns="0" bIns="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36" name="Content Placeholder 3"/>
          <p:cNvSpPr>
            <a:spLocks noGrp="1"/>
          </p:cNvSpPr>
          <p:nvPr>
            <p:ph sz="quarter" idx="25"/>
          </p:nvPr>
        </p:nvSpPr>
        <p:spPr>
          <a:xfrm>
            <a:off x="4638502" y="1952516"/>
            <a:ext cx="4023360" cy="1879899"/>
          </a:xfrm>
        </p:spPr>
        <p:txBody>
          <a:bodyPr tIns="0" bIns="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38" name="Content Placeholder 4"/>
          <p:cNvSpPr>
            <a:spLocks noGrp="1"/>
          </p:cNvSpPr>
          <p:nvPr>
            <p:ph sz="quarter" idx="26"/>
          </p:nvPr>
        </p:nvSpPr>
        <p:spPr>
          <a:xfrm>
            <a:off x="482138" y="3969572"/>
            <a:ext cx="4023360" cy="1879899"/>
          </a:xfrm>
        </p:spPr>
        <p:txBody>
          <a:bodyPr tIns="0" bIns="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0" name="Content Placeholder 5"/>
          <p:cNvSpPr>
            <a:spLocks noGrp="1"/>
          </p:cNvSpPr>
          <p:nvPr>
            <p:ph sz="quarter" idx="27"/>
          </p:nvPr>
        </p:nvSpPr>
        <p:spPr>
          <a:xfrm>
            <a:off x="4638502" y="3969572"/>
            <a:ext cx="4023360" cy="1879899"/>
          </a:xfrm>
        </p:spPr>
        <p:txBody>
          <a:bodyPr tIns="0" bIns="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9" name="Section Header"/>
          <p:cNvSpPr txBox="1"/>
          <p:nvPr userDrawn="1">
            <p:custDataLst>
              <p:tags r:id="rId1"/>
            </p:custDataLst>
          </p:nvPr>
        </p:nvSpPr>
        <p:spPr>
          <a:xfrm>
            <a:off x="482138" y="750346"/>
            <a:ext cx="4987636" cy="121024"/>
          </a:xfrm>
          <a:prstGeom prst="rect">
            <a:avLst/>
          </a:prstGeom>
          <a:noFill/>
        </p:spPr>
        <p:txBody>
          <a:bodyPr wrap="square" lIns="0" tIns="0" rIns="0" bIns="0" rtlCol="0" anchor="b" anchorCtr="0">
            <a:noAutofit/>
          </a:bodyPr>
          <a:lstStyle/>
          <a:p>
            <a:pPr defTabSz="913842"/>
            <a:endParaRPr lang="en-US" sz="800" dirty="0">
              <a:solidFill>
                <a:srgbClr val="000000"/>
              </a:solidFill>
            </a:endParaRPr>
          </a:p>
        </p:txBody>
      </p:sp>
      <p:sp>
        <p:nvSpPr>
          <p:cNvPr id="24" name="Date/Filepath" hidden="1"/>
          <p:cNvSpPr txBox="1"/>
          <p:nvPr userDrawn="1">
            <p:custDataLst>
              <p:tags r:id="rId2"/>
            </p:custDataLst>
          </p:nvPr>
        </p:nvSpPr>
        <p:spPr>
          <a:xfrm>
            <a:off x="2999513" y="353381"/>
            <a:ext cx="5652655" cy="244411"/>
          </a:xfrm>
          <a:prstGeom prst="rect">
            <a:avLst/>
          </a:prstGeom>
          <a:noFill/>
        </p:spPr>
        <p:txBody>
          <a:bodyPr wrap="square" lIns="0" tIns="0" rIns="0" bIns="0" rtlCol="0" anchor="b" anchorCtr="0">
            <a:spAutoFit/>
          </a:bodyPr>
          <a:lstStyle/>
          <a:p>
            <a:pPr algn="r" defTabSz="913842"/>
            <a:r>
              <a:rPr lang="en-US" sz="800">
                <a:solidFill>
                  <a:srgbClr val="000000"/>
                </a:solidFill>
              </a:rPr>
              <a:t>20/01/2013 C:\Documents and Settings\emanuel003\My Documents\NRG\GGGI\Modeling\GGGI_UAE_Modeling_9Step_200113.pptx</a:t>
            </a:r>
            <a:endParaRPr lang="en-US" sz="800" dirty="0">
              <a:solidFill>
                <a:srgbClr val="000000"/>
              </a:solidFill>
            </a:endParaRPr>
          </a:p>
        </p:txBody>
      </p:sp>
      <p:sp>
        <p:nvSpPr>
          <p:cNvPr id="27" name="Page Number"/>
          <p:cNvSpPr txBox="1"/>
          <p:nvPr userDrawn="1">
            <p:custDataLst>
              <p:tags r:id="rId3"/>
            </p:custDataLst>
          </p:nvPr>
        </p:nvSpPr>
        <p:spPr>
          <a:xfrm>
            <a:off x="8361228" y="6430384"/>
            <a:ext cx="290945" cy="93878"/>
          </a:xfrm>
          <a:prstGeom prst="rect">
            <a:avLst/>
          </a:prstGeom>
          <a:noFill/>
        </p:spPr>
        <p:txBody>
          <a:bodyPr wrap="none" lIns="0" tIns="0" rIns="0" bIns="0" rtlCol="0">
            <a:noAutofit/>
          </a:bodyPr>
          <a:lstStyle/>
          <a:p>
            <a:pPr algn="r" defTabSz="913842">
              <a:lnSpc>
                <a:spcPts val="897"/>
              </a:lnSpc>
            </a:pPr>
            <a:endParaRPr lang="en-US" sz="800" dirty="0">
              <a:solidFill>
                <a:srgbClr val="000000"/>
              </a:solidFill>
            </a:endParaRPr>
          </a:p>
        </p:txBody>
      </p:sp>
      <p:sp>
        <p:nvSpPr>
          <p:cNvPr id="29" name="Section Footer"/>
          <p:cNvSpPr txBox="1"/>
          <p:nvPr userDrawn="1">
            <p:custDataLst>
              <p:tags r:id="rId4"/>
            </p:custDataLst>
          </p:nvPr>
        </p:nvSpPr>
        <p:spPr>
          <a:xfrm>
            <a:off x="488632" y="6297090"/>
            <a:ext cx="4015047" cy="122205"/>
          </a:xfrm>
          <a:prstGeom prst="rect">
            <a:avLst/>
          </a:prstGeom>
          <a:noFill/>
          <a:ln>
            <a:noFill/>
          </a:ln>
        </p:spPr>
        <p:txBody>
          <a:bodyPr wrap="square" lIns="0" tIns="0" rIns="0" bIns="0" rtlCol="0" anchor="b" anchorCtr="0">
            <a:spAutoFit/>
          </a:bodyPr>
          <a:lstStyle/>
          <a:p>
            <a:pPr defTabSz="913842"/>
            <a:endParaRPr lang="en-US" sz="800" dirty="0">
              <a:solidFill>
                <a:srgbClr val="000000"/>
              </a:solidFill>
            </a:endParaRPr>
          </a:p>
        </p:txBody>
      </p:sp>
      <p:sp>
        <p:nvSpPr>
          <p:cNvPr id="30" name="Executive Summary"/>
          <p:cNvSpPr txBox="1"/>
          <p:nvPr userDrawn="1">
            <p:custDataLst>
              <p:tags r:id="rId5"/>
            </p:custDataLst>
          </p:nvPr>
        </p:nvSpPr>
        <p:spPr>
          <a:xfrm>
            <a:off x="482138" y="6115722"/>
            <a:ext cx="1803863" cy="179536"/>
          </a:xfrm>
          <a:prstGeom prst="rect">
            <a:avLst/>
          </a:prstGeom>
          <a:noFill/>
        </p:spPr>
        <p:txBody>
          <a:bodyPr wrap="square" lIns="0" tIns="0" rIns="0" bIns="0" rtlCol="0">
            <a:spAutoFit/>
          </a:bodyPr>
          <a:lstStyle/>
          <a:p>
            <a:pPr defTabSz="913842">
              <a:lnSpc>
                <a:spcPts val="1436"/>
              </a:lnSpc>
            </a:pPr>
            <a:endParaRPr lang="en-US" sz="1400" dirty="0">
              <a:solidFill>
                <a:srgbClr val="000000"/>
              </a:solidFill>
            </a:endParaRPr>
          </a:p>
        </p:txBody>
      </p:sp>
      <p:sp>
        <p:nvSpPr>
          <p:cNvPr id="31" name="Report Date"/>
          <p:cNvSpPr txBox="1"/>
          <p:nvPr userDrawn="1">
            <p:custDataLst>
              <p:tags r:id="rId6"/>
            </p:custDataLst>
          </p:nvPr>
        </p:nvSpPr>
        <p:spPr>
          <a:xfrm>
            <a:off x="8017985" y="6301298"/>
            <a:ext cx="635372" cy="122205"/>
          </a:xfrm>
          <a:prstGeom prst="rect">
            <a:avLst/>
          </a:prstGeom>
          <a:noFill/>
        </p:spPr>
        <p:txBody>
          <a:bodyPr wrap="none" lIns="0" tIns="0" rIns="0" bIns="0" rtlCol="0">
            <a:spAutoFit/>
          </a:bodyPr>
          <a:lstStyle/>
          <a:p>
            <a:pPr indent="-246050" algn="r" defTabSz="913842">
              <a:spcAft>
                <a:spcPts val="808"/>
              </a:spcAft>
            </a:pPr>
            <a:r>
              <a:rPr lang="en-US" sz="800">
                <a:solidFill>
                  <a:srgbClr val="000000"/>
                </a:solidFill>
              </a:rPr>
              <a:t>January 2013</a:t>
            </a:r>
            <a:endParaRPr lang="en-US" sz="800" dirty="0">
              <a:solidFill>
                <a:srgbClr val="000000"/>
              </a:solidFill>
            </a:endParaRPr>
          </a:p>
        </p:txBody>
      </p:sp>
      <p:sp>
        <p:nvSpPr>
          <p:cNvPr id="33" name="Presentation Disclaimer" hidden="1"/>
          <p:cNvSpPr txBox="1"/>
          <p:nvPr userDrawn="1">
            <p:custDataLst>
              <p:tags r:id="rId7"/>
            </p:custDataLst>
          </p:nvPr>
        </p:nvSpPr>
        <p:spPr>
          <a:xfrm>
            <a:off x="488632" y="6179941"/>
            <a:ext cx="7340138" cy="122205"/>
          </a:xfrm>
          <a:prstGeom prst="rect">
            <a:avLst/>
          </a:prstGeom>
          <a:noFill/>
        </p:spPr>
        <p:txBody>
          <a:bodyPr wrap="square" lIns="0" tIns="0" rIns="0" bIns="0" rtlCol="0" anchor="t" anchorCtr="0">
            <a:spAutoFit/>
          </a:bodyPr>
          <a:lstStyle/>
          <a:p>
            <a:pPr defTabSz="913842"/>
            <a:endParaRPr lang="en-US" sz="800" dirty="0">
              <a:solidFill>
                <a:srgbClr val="000000"/>
              </a:solidFill>
            </a:endParaRPr>
          </a:p>
        </p:txBody>
      </p:sp>
      <p:sp>
        <p:nvSpPr>
          <p:cNvPr id="18" name="Disclaimer" hidden="1"/>
          <p:cNvSpPr txBox="1"/>
          <p:nvPr userDrawn="1">
            <p:custDataLst>
              <p:tags r:id="rId8"/>
            </p:custDataLst>
          </p:nvPr>
        </p:nvSpPr>
        <p:spPr>
          <a:xfrm>
            <a:off x="4638508" y="6420555"/>
            <a:ext cx="2951018" cy="122205"/>
          </a:xfrm>
          <a:prstGeom prst="rect">
            <a:avLst/>
          </a:prstGeom>
          <a:noFill/>
        </p:spPr>
        <p:txBody>
          <a:bodyPr wrap="square" lIns="0" tIns="0" rIns="0" bIns="0" rtlCol="0" anchor="b" anchorCtr="0">
            <a:spAutoFit/>
          </a:bodyPr>
          <a:lstStyle/>
          <a:p>
            <a:pPr defTabSz="913842"/>
            <a:endParaRPr lang="en-US" sz="800" dirty="0">
              <a:solidFill>
                <a:srgbClr val="000000"/>
              </a:solidFill>
            </a:endParaRPr>
          </a:p>
        </p:txBody>
      </p:sp>
      <p:cxnSp>
        <p:nvCxnSpPr>
          <p:cNvPr id="20" name="Frame Line"/>
          <p:cNvCxnSpPr/>
          <p:nvPr userDrawn="1"/>
        </p:nvCxnSpPr>
        <p:spPr>
          <a:xfrm flipV="1">
            <a:off x="346364" y="941294"/>
            <a:ext cx="8312729" cy="153296"/>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itle 20"/>
          <p:cNvSpPr>
            <a:spLocks noGrp="1"/>
          </p:cNvSpPr>
          <p:nvPr>
            <p:ph type="title" hasCustomPrompt="1"/>
          </p:nvPr>
        </p:nvSpPr>
        <p:spPr/>
        <p:txBody>
          <a:bodyPr/>
          <a:lstStyle/>
          <a:p>
            <a:r>
              <a:rPr lang="en-US" noProof="0" smtClean="0"/>
              <a:t>Insert banner statement here</a:t>
            </a:r>
            <a:endParaRPr lang="en-US" dirty="0"/>
          </a:p>
        </p:txBody>
      </p:sp>
      <p:sp>
        <p:nvSpPr>
          <p:cNvPr id="22" name="PwC Text"/>
          <p:cNvSpPr txBox="1"/>
          <p:nvPr userDrawn="1"/>
        </p:nvSpPr>
        <p:spPr>
          <a:xfrm>
            <a:off x="488977" y="6430384"/>
            <a:ext cx="249382" cy="94550"/>
          </a:xfrm>
          <a:prstGeom prst="rect">
            <a:avLst/>
          </a:prstGeom>
          <a:noFill/>
        </p:spPr>
        <p:txBody>
          <a:bodyPr vert="horz" wrap="none" lIns="0" tIns="0" rIns="0" bIns="0" rtlCol="0" anchor="t" anchorCtr="0">
            <a:noAutofit/>
          </a:bodyPr>
          <a:lstStyle/>
          <a:p>
            <a:pPr defTabSz="913842">
              <a:lnSpc>
                <a:spcPts val="897"/>
              </a:lnSpc>
            </a:pPr>
            <a:r>
              <a:rPr lang="en-US" sz="800" dirty="0">
                <a:solidFill>
                  <a:srgbClr val="000000"/>
                </a:solidFill>
                <a:cs typeface="Arial" pitchFamily="34" charset="0"/>
              </a:rPr>
              <a:t>PwC’s PRTM Management Consulting</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Long Top Row">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smtClean="0"/>
              <a:t>Insert banner statement here</a:t>
            </a:r>
            <a:endParaRPr lang="en-US" dirty="0"/>
          </a:p>
        </p:txBody>
      </p:sp>
      <p:sp>
        <p:nvSpPr>
          <p:cNvPr id="16" name="Content Placeholder 2"/>
          <p:cNvSpPr>
            <a:spLocks noGrp="1"/>
          </p:cNvSpPr>
          <p:nvPr>
            <p:ph sz="quarter" idx="10"/>
          </p:nvPr>
        </p:nvSpPr>
        <p:spPr>
          <a:xfrm>
            <a:off x="482138" y="1952516"/>
            <a:ext cx="8179724" cy="18798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
          <p:cNvSpPr>
            <a:spLocks noGrp="1"/>
          </p:cNvSpPr>
          <p:nvPr>
            <p:ph sz="quarter" idx="11"/>
          </p:nvPr>
        </p:nvSpPr>
        <p:spPr>
          <a:xfrm>
            <a:off x="482138" y="3969572"/>
            <a:ext cx="4023360" cy="18798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Content Placeholder 4"/>
          <p:cNvSpPr>
            <a:spLocks noGrp="1"/>
          </p:cNvSpPr>
          <p:nvPr>
            <p:ph sz="quarter" idx="12"/>
          </p:nvPr>
        </p:nvSpPr>
        <p:spPr>
          <a:xfrm>
            <a:off x="4638502" y="3969572"/>
            <a:ext cx="4023360" cy="18798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Section Header"/>
          <p:cNvSpPr txBox="1"/>
          <p:nvPr userDrawn="1">
            <p:custDataLst>
              <p:tags r:id="rId1"/>
            </p:custDataLst>
          </p:nvPr>
        </p:nvSpPr>
        <p:spPr>
          <a:xfrm>
            <a:off x="482138" y="750346"/>
            <a:ext cx="4987636" cy="121024"/>
          </a:xfrm>
          <a:prstGeom prst="rect">
            <a:avLst/>
          </a:prstGeom>
          <a:noFill/>
        </p:spPr>
        <p:txBody>
          <a:bodyPr wrap="square" lIns="0" tIns="0" rIns="0" bIns="0" rtlCol="0" anchor="b" anchorCtr="0">
            <a:noAutofit/>
          </a:bodyPr>
          <a:lstStyle/>
          <a:p>
            <a:pPr defTabSz="913842"/>
            <a:endParaRPr lang="en-US" sz="800" dirty="0">
              <a:solidFill>
                <a:srgbClr val="000000"/>
              </a:solidFill>
            </a:endParaRPr>
          </a:p>
        </p:txBody>
      </p:sp>
      <p:sp>
        <p:nvSpPr>
          <p:cNvPr id="17" name="Date/Filepath" hidden="1"/>
          <p:cNvSpPr txBox="1"/>
          <p:nvPr userDrawn="1">
            <p:custDataLst>
              <p:tags r:id="rId2"/>
            </p:custDataLst>
          </p:nvPr>
        </p:nvSpPr>
        <p:spPr>
          <a:xfrm>
            <a:off x="2999513" y="353381"/>
            <a:ext cx="5652655" cy="244411"/>
          </a:xfrm>
          <a:prstGeom prst="rect">
            <a:avLst/>
          </a:prstGeom>
          <a:noFill/>
        </p:spPr>
        <p:txBody>
          <a:bodyPr wrap="square" lIns="0" tIns="0" rIns="0" bIns="0" rtlCol="0" anchor="b" anchorCtr="0">
            <a:spAutoFit/>
          </a:bodyPr>
          <a:lstStyle/>
          <a:p>
            <a:pPr algn="r" defTabSz="913842"/>
            <a:r>
              <a:rPr lang="en-US" sz="800">
                <a:solidFill>
                  <a:srgbClr val="000000"/>
                </a:solidFill>
              </a:rPr>
              <a:t>20/01/2013 C:\Documents and Settings\emanuel003\My Documents\NRG\GGGI\Modeling\GGGI_UAE_Modeling_9Step_200113.pptx</a:t>
            </a:r>
            <a:endParaRPr lang="en-US" sz="800" dirty="0">
              <a:solidFill>
                <a:srgbClr val="000000"/>
              </a:solidFill>
            </a:endParaRPr>
          </a:p>
        </p:txBody>
      </p:sp>
      <p:sp>
        <p:nvSpPr>
          <p:cNvPr id="22" name="Page Number"/>
          <p:cNvSpPr txBox="1"/>
          <p:nvPr userDrawn="1">
            <p:custDataLst>
              <p:tags r:id="rId3"/>
            </p:custDataLst>
          </p:nvPr>
        </p:nvSpPr>
        <p:spPr>
          <a:xfrm>
            <a:off x="8361228" y="6430384"/>
            <a:ext cx="290945" cy="93878"/>
          </a:xfrm>
          <a:prstGeom prst="rect">
            <a:avLst/>
          </a:prstGeom>
          <a:noFill/>
        </p:spPr>
        <p:txBody>
          <a:bodyPr wrap="none" lIns="0" tIns="0" rIns="0" bIns="0" rtlCol="0">
            <a:noAutofit/>
          </a:bodyPr>
          <a:lstStyle/>
          <a:p>
            <a:pPr algn="r" defTabSz="913842">
              <a:lnSpc>
                <a:spcPts val="897"/>
              </a:lnSpc>
            </a:pPr>
            <a:endParaRPr lang="en-US" sz="800" dirty="0">
              <a:solidFill>
                <a:srgbClr val="000000"/>
              </a:solidFill>
            </a:endParaRPr>
          </a:p>
        </p:txBody>
      </p:sp>
      <p:sp>
        <p:nvSpPr>
          <p:cNvPr id="23" name="Section Footer"/>
          <p:cNvSpPr txBox="1"/>
          <p:nvPr userDrawn="1">
            <p:custDataLst>
              <p:tags r:id="rId4"/>
            </p:custDataLst>
          </p:nvPr>
        </p:nvSpPr>
        <p:spPr>
          <a:xfrm>
            <a:off x="488632" y="6297090"/>
            <a:ext cx="4015047" cy="122205"/>
          </a:xfrm>
          <a:prstGeom prst="rect">
            <a:avLst/>
          </a:prstGeom>
          <a:noFill/>
          <a:ln>
            <a:noFill/>
          </a:ln>
        </p:spPr>
        <p:txBody>
          <a:bodyPr wrap="square" lIns="0" tIns="0" rIns="0" bIns="0" rtlCol="0" anchor="b" anchorCtr="0">
            <a:spAutoFit/>
          </a:bodyPr>
          <a:lstStyle/>
          <a:p>
            <a:pPr defTabSz="913842"/>
            <a:endParaRPr lang="en-US" sz="800" dirty="0">
              <a:solidFill>
                <a:srgbClr val="000000"/>
              </a:solidFill>
            </a:endParaRPr>
          </a:p>
        </p:txBody>
      </p:sp>
      <p:sp>
        <p:nvSpPr>
          <p:cNvPr id="24" name="Executive Summary"/>
          <p:cNvSpPr txBox="1"/>
          <p:nvPr userDrawn="1">
            <p:custDataLst>
              <p:tags r:id="rId5"/>
            </p:custDataLst>
          </p:nvPr>
        </p:nvSpPr>
        <p:spPr>
          <a:xfrm>
            <a:off x="482138" y="6115722"/>
            <a:ext cx="1803863" cy="179536"/>
          </a:xfrm>
          <a:prstGeom prst="rect">
            <a:avLst/>
          </a:prstGeom>
          <a:noFill/>
        </p:spPr>
        <p:txBody>
          <a:bodyPr wrap="square" lIns="0" tIns="0" rIns="0" bIns="0" rtlCol="0">
            <a:spAutoFit/>
          </a:bodyPr>
          <a:lstStyle/>
          <a:p>
            <a:pPr defTabSz="913842">
              <a:lnSpc>
                <a:spcPts val="1436"/>
              </a:lnSpc>
            </a:pPr>
            <a:endParaRPr lang="en-US" sz="1400" dirty="0">
              <a:solidFill>
                <a:srgbClr val="000000"/>
              </a:solidFill>
            </a:endParaRPr>
          </a:p>
        </p:txBody>
      </p:sp>
      <p:sp>
        <p:nvSpPr>
          <p:cNvPr id="25" name="Report Date"/>
          <p:cNvSpPr txBox="1"/>
          <p:nvPr userDrawn="1">
            <p:custDataLst>
              <p:tags r:id="rId6"/>
            </p:custDataLst>
          </p:nvPr>
        </p:nvSpPr>
        <p:spPr>
          <a:xfrm>
            <a:off x="8017985" y="6301298"/>
            <a:ext cx="635372" cy="122205"/>
          </a:xfrm>
          <a:prstGeom prst="rect">
            <a:avLst/>
          </a:prstGeom>
          <a:noFill/>
        </p:spPr>
        <p:txBody>
          <a:bodyPr wrap="none" lIns="0" tIns="0" rIns="0" bIns="0" rtlCol="0">
            <a:spAutoFit/>
          </a:bodyPr>
          <a:lstStyle/>
          <a:p>
            <a:pPr indent="-246050" algn="r" defTabSz="913842">
              <a:spcAft>
                <a:spcPts val="808"/>
              </a:spcAft>
            </a:pPr>
            <a:r>
              <a:rPr lang="en-US" sz="800">
                <a:solidFill>
                  <a:srgbClr val="000000"/>
                </a:solidFill>
              </a:rPr>
              <a:t>January 2013</a:t>
            </a:r>
            <a:endParaRPr lang="en-US" sz="800" dirty="0">
              <a:solidFill>
                <a:srgbClr val="000000"/>
              </a:solidFill>
            </a:endParaRPr>
          </a:p>
        </p:txBody>
      </p:sp>
      <p:sp>
        <p:nvSpPr>
          <p:cNvPr id="26" name="Presentation Disclaimer" hidden="1"/>
          <p:cNvSpPr txBox="1"/>
          <p:nvPr userDrawn="1">
            <p:custDataLst>
              <p:tags r:id="rId7"/>
            </p:custDataLst>
          </p:nvPr>
        </p:nvSpPr>
        <p:spPr>
          <a:xfrm>
            <a:off x="488632" y="6179941"/>
            <a:ext cx="7340138" cy="122205"/>
          </a:xfrm>
          <a:prstGeom prst="rect">
            <a:avLst/>
          </a:prstGeom>
          <a:noFill/>
        </p:spPr>
        <p:txBody>
          <a:bodyPr wrap="square" lIns="0" tIns="0" rIns="0" bIns="0" rtlCol="0" anchor="t" anchorCtr="0">
            <a:spAutoFit/>
          </a:bodyPr>
          <a:lstStyle/>
          <a:p>
            <a:pPr defTabSz="913842"/>
            <a:endParaRPr lang="en-US" sz="800" dirty="0">
              <a:solidFill>
                <a:srgbClr val="000000"/>
              </a:solidFill>
            </a:endParaRPr>
          </a:p>
        </p:txBody>
      </p:sp>
      <p:sp>
        <p:nvSpPr>
          <p:cNvPr id="27" name="Disclaimer" hidden="1"/>
          <p:cNvSpPr txBox="1"/>
          <p:nvPr userDrawn="1">
            <p:custDataLst>
              <p:tags r:id="rId8"/>
            </p:custDataLst>
          </p:nvPr>
        </p:nvSpPr>
        <p:spPr>
          <a:xfrm>
            <a:off x="4638508" y="6420555"/>
            <a:ext cx="2951018" cy="122205"/>
          </a:xfrm>
          <a:prstGeom prst="rect">
            <a:avLst/>
          </a:prstGeom>
          <a:noFill/>
        </p:spPr>
        <p:txBody>
          <a:bodyPr wrap="square" lIns="0" tIns="0" rIns="0" bIns="0" rtlCol="0" anchor="b" anchorCtr="0">
            <a:spAutoFit/>
          </a:bodyPr>
          <a:lstStyle/>
          <a:p>
            <a:pPr defTabSz="913842"/>
            <a:endParaRPr lang="en-US" sz="800" dirty="0">
              <a:solidFill>
                <a:srgbClr val="000000"/>
              </a:solidFill>
            </a:endParaRPr>
          </a:p>
        </p:txBody>
      </p:sp>
      <p:cxnSp>
        <p:nvCxnSpPr>
          <p:cNvPr id="28" name="Frame Line"/>
          <p:cNvCxnSpPr/>
          <p:nvPr userDrawn="1"/>
        </p:nvCxnSpPr>
        <p:spPr>
          <a:xfrm flipV="1">
            <a:off x="346364" y="941294"/>
            <a:ext cx="8312729" cy="153296"/>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PwC Text"/>
          <p:cNvSpPr txBox="1"/>
          <p:nvPr userDrawn="1"/>
        </p:nvSpPr>
        <p:spPr>
          <a:xfrm>
            <a:off x="488977" y="6430384"/>
            <a:ext cx="249382" cy="94550"/>
          </a:xfrm>
          <a:prstGeom prst="rect">
            <a:avLst/>
          </a:prstGeom>
          <a:noFill/>
        </p:spPr>
        <p:txBody>
          <a:bodyPr vert="horz" wrap="none" lIns="0" tIns="0" rIns="0" bIns="0" rtlCol="0" anchor="t" anchorCtr="0">
            <a:noAutofit/>
          </a:bodyPr>
          <a:lstStyle/>
          <a:p>
            <a:pPr defTabSz="913842">
              <a:lnSpc>
                <a:spcPts val="897"/>
              </a:lnSpc>
            </a:pPr>
            <a:r>
              <a:rPr lang="en-US" sz="800" dirty="0">
                <a:solidFill>
                  <a:srgbClr val="000000"/>
                </a:solidFill>
                <a:cs typeface="Arial" pitchFamily="34" charset="0"/>
              </a:rPr>
              <a:t>PwC’s PRTM Management Consulting</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Long Bottom Row">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smtClean="0"/>
              <a:t>Insert banner statement here</a:t>
            </a:r>
            <a:endParaRPr lang="en-US" dirty="0"/>
          </a:p>
        </p:txBody>
      </p:sp>
      <p:sp>
        <p:nvSpPr>
          <p:cNvPr id="16" name="Content Placeholder 2"/>
          <p:cNvSpPr>
            <a:spLocks noGrp="1"/>
          </p:cNvSpPr>
          <p:nvPr>
            <p:ph sz="quarter" idx="10"/>
          </p:nvPr>
        </p:nvSpPr>
        <p:spPr>
          <a:xfrm>
            <a:off x="482137" y="1952516"/>
            <a:ext cx="4023360" cy="18798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
          <p:cNvSpPr>
            <a:spLocks noGrp="1"/>
          </p:cNvSpPr>
          <p:nvPr>
            <p:ph sz="quarter" idx="11"/>
          </p:nvPr>
        </p:nvSpPr>
        <p:spPr>
          <a:xfrm>
            <a:off x="4638502" y="1952516"/>
            <a:ext cx="4023360" cy="18798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Content Placeholder 4"/>
          <p:cNvSpPr>
            <a:spLocks noGrp="1"/>
          </p:cNvSpPr>
          <p:nvPr>
            <p:ph sz="quarter" idx="12"/>
          </p:nvPr>
        </p:nvSpPr>
        <p:spPr>
          <a:xfrm>
            <a:off x="482022" y="3969572"/>
            <a:ext cx="8179724" cy="18798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Section Header"/>
          <p:cNvSpPr txBox="1"/>
          <p:nvPr userDrawn="1">
            <p:custDataLst>
              <p:tags r:id="rId1"/>
            </p:custDataLst>
          </p:nvPr>
        </p:nvSpPr>
        <p:spPr>
          <a:xfrm>
            <a:off x="482138" y="750346"/>
            <a:ext cx="4987636" cy="121024"/>
          </a:xfrm>
          <a:prstGeom prst="rect">
            <a:avLst/>
          </a:prstGeom>
          <a:noFill/>
        </p:spPr>
        <p:txBody>
          <a:bodyPr wrap="square" lIns="0" tIns="0" rIns="0" bIns="0" rtlCol="0" anchor="b" anchorCtr="0">
            <a:noAutofit/>
          </a:bodyPr>
          <a:lstStyle/>
          <a:p>
            <a:pPr defTabSz="913842"/>
            <a:endParaRPr lang="en-US" sz="800" dirty="0">
              <a:solidFill>
                <a:srgbClr val="000000"/>
              </a:solidFill>
            </a:endParaRPr>
          </a:p>
        </p:txBody>
      </p:sp>
      <p:sp>
        <p:nvSpPr>
          <p:cNvPr id="17" name="Date/Filepath" hidden="1"/>
          <p:cNvSpPr txBox="1"/>
          <p:nvPr userDrawn="1">
            <p:custDataLst>
              <p:tags r:id="rId2"/>
            </p:custDataLst>
          </p:nvPr>
        </p:nvSpPr>
        <p:spPr>
          <a:xfrm>
            <a:off x="2999513" y="353381"/>
            <a:ext cx="5652655" cy="244411"/>
          </a:xfrm>
          <a:prstGeom prst="rect">
            <a:avLst/>
          </a:prstGeom>
          <a:noFill/>
        </p:spPr>
        <p:txBody>
          <a:bodyPr wrap="square" lIns="0" tIns="0" rIns="0" bIns="0" rtlCol="0" anchor="b" anchorCtr="0">
            <a:spAutoFit/>
          </a:bodyPr>
          <a:lstStyle/>
          <a:p>
            <a:pPr algn="r" defTabSz="913842"/>
            <a:r>
              <a:rPr lang="en-US" sz="800">
                <a:solidFill>
                  <a:srgbClr val="000000"/>
                </a:solidFill>
              </a:rPr>
              <a:t>20/01/2013 C:\Documents and Settings\emanuel003\My Documents\NRG\GGGI\Modeling\GGGI_UAE_Modeling_9Step_200113.pptx</a:t>
            </a:r>
            <a:endParaRPr lang="en-US" sz="800" dirty="0">
              <a:solidFill>
                <a:srgbClr val="000000"/>
              </a:solidFill>
            </a:endParaRPr>
          </a:p>
        </p:txBody>
      </p:sp>
      <p:sp>
        <p:nvSpPr>
          <p:cNvPr id="22" name="Page Number"/>
          <p:cNvSpPr txBox="1"/>
          <p:nvPr userDrawn="1">
            <p:custDataLst>
              <p:tags r:id="rId3"/>
            </p:custDataLst>
          </p:nvPr>
        </p:nvSpPr>
        <p:spPr>
          <a:xfrm>
            <a:off x="8361228" y="6430384"/>
            <a:ext cx="290945" cy="93878"/>
          </a:xfrm>
          <a:prstGeom prst="rect">
            <a:avLst/>
          </a:prstGeom>
          <a:noFill/>
        </p:spPr>
        <p:txBody>
          <a:bodyPr wrap="none" lIns="0" tIns="0" rIns="0" bIns="0" rtlCol="0">
            <a:noAutofit/>
          </a:bodyPr>
          <a:lstStyle/>
          <a:p>
            <a:pPr algn="r" defTabSz="913842">
              <a:lnSpc>
                <a:spcPts val="897"/>
              </a:lnSpc>
            </a:pPr>
            <a:endParaRPr lang="en-US" sz="800" dirty="0">
              <a:solidFill>
                <a:srgbClr val="000000"/>
              </a:solidFill>
            </a:endParaRPr>
          </a:p>
        </p:txBody>
      </p:sp>
      <p:sp>
        <p:nvSpPr>
          <p:cNvPr id="23" name="Section Footer"/>
          <p:cNvSpPr txBox="1"/>
          <p:nvPr userDrawn="1">
            <p:custDataLst>
              <p:tags r:id="rId4"/>
            </p:custDataLst>
          </p:nvPr>
        </p:nvSpPr>
        <p:spPr>
          <a:xfrm>
            <a:off x="488632" y="6297090"/>
            <a:ext cx="4015047" cy="122205"/>
          </a:xfrm>
          <a:prstGeom prst="rect">
            <a:avLst/>
          </a:prstGeom>
          <a:noFill/>
          <a:ln>
            <a:noFill/>
          </a:ln>
        </p:spPr>
        <p:txBody>
          <a:bodyPr wrap="square" lIns="0" tIns="0" rIns="0" bIns="0" rtlCol="0" anchor="b" anchorCtr="0">
            <a:spAutoFit/>
          </a:bodyPr>
          <a:lstStyle/>
          <a:p>
            <a:pPr defTabSz="913842"/>
            <a:endParaRPr lang="en-US" sz="800" dirty="0">
              <a:solidFill>
                <a:srgbClr val="000000"/>
              </a:solidFill>
            </a:endParaRPr>
          </a:p>
        </p:txBody>
      </p:sp>
      <p:sp>
        <p:nvSpPr>
          <p:cNvPr id="24" name="Executive Summary"/>
          <p:cNvSpPr txBox="1"/>
          <p:nvPr userDrawn="1">
            <p:custDataLst>
              <p:tags r:id="rId5"/>
            </p:custDataLst>
          </p:nvPr>
        </p:nvSpPr>
        <p:spPr>
          <a:xfrm>
            <a:off x="482138" y="6115722"/>
            <a:ext cx="1803863" cy="179536"/>
          </a:xfrm>
          <a:prstGeom prst="rect">
            <a:avLst/>
          </a:prstGeom>
          <a:noFill/>
        </p:spPr>
        <p:txBody>
          <a:bodyPr wrap="square" lIns="0" tIns="0" rIns="0" bIns="0" rtlCol="0">
            <a:spAutoFit/>
          </a:bodyPr>
          <a:lstStyle/>
          <a:p>
            <a:pPr defTabSz="913842">
              <a:lnSpc>
                <a:spcPts val="1436"/>
              </a:lnSpc>
            </a:pPr>
            <a:endParaRPr lang="en-US" sz="1400" dirty="0">
              <a:solidFill>
                <a:srgbClr val="000000"/>
              </a:solidFill>
            </a:endParaRPr>
          </a:p>
        </p:txBody>
      </p:sp>
      <p:sp>
        <p:nvSpPr>
          <p:cNvPr id="25" name="Report Date"/>
          <p:cNvSpPr txBox="1"/>
          <p:nvPr userDrawn="1">
            <p:custDataLst>
              <p:tags r:id="rId6"/>
            </p:custDataLst>
          </p:nvPr>
        </p:nvSpPr>
        <p:spPr>
          <a:xfrm>
            <a:off x="8017985" y="6301298"/>
            <a:ext cx="635372" cy="122205"/>
          </a:xfrm>
          <a:prstGeom prst="rect">
            <a:avLst/>
          </a:prstGeom>
          <a:noFill/>
        </p:spPr>
        <p:txBody>
          <a:bodyPr wrap="none" lIns="0" tIns="0" rIns="0" bIns="0" rtlCol="0">
            <a:spAutoFit/>
          </a:bodyPr>
          <a:lstStyle/>
          <a:p>
            <a:pPr indent="-246050" algn="r" defTabSz="913842">
              <a:spcAft>
                <a:spcPts val="808"/>
              </a:spcAft>
            </a:pPr>
            <a:r>
              <a:rPr lang="en-US" sz="800">
                <a:solidFill>
                  <a:srgbClr val="000000"/>
                </a:solidFill>
              </a:rPr>
              <a:t>January 2013</a:t>
            </a:r>
            <a:endParaRPr lang="en-US" sz="800" dirty="0">
              <a:solidFill>
                <a:srgbClr val="000000"/>
              </a:solidFill>
            </a:endParaRPr>
          </a:p>
        </p:txBody>
      </p:sp>
      <p:sp>
        <p:nvSpPr>
          <p:cNvPr id="26" name="Presentation Disclaimer" hidden="1"/>
          <p:cNvSpPr txBox="1"/>
          <p:nvPr userDrawn="1">
            <p:custDataLst>
              <p:tags r:id="rId7"/>
            </p:custDataLst>
          </p:nvPr>
        </p:nvSpPr>
        <p:spPr>
          <a:xfrm>
            <a:off x="488632" y="6179941"/>
            <a:ext cx="7340138" cy="122205"/>
          </a:xfrm>
          <a:prstGeom prst="rect">
            <a:avLst/>
          </a:prstGeom>
          <a:noFill/>
        </p:spPr>
        <p:txBody>
          <a:bodyPr wrap="square" lIns="0" tIns="0" rIns="0" bIns="0" rtlCol="0" anchor="t" anchorCtr="0">
            <a:spAutoFit/>
          </a:bodyPr>
          <a:lstStyle/>
          <a:p>
            <a:pPr defTabSz="913842"/>
            <a:endParaRPr lang="en-US" sz="800" dirty="0">
              <a:solidFill>
                <a:srgbClr val="000000"/>
              </a:solidFill>
            </a:endParaRPr>
          </a:p>
        </p:txBody>
      </p:sp>
      <p:sp>
        <p:nvSpPr>
          <p:cNvPr id="27" name="Disclaimer" hidden="1"/>
          <p:cNvSpPr txBox="1"/>
          <p:nvPr userDrawn="1">
            <p:custDataLst>
              <p:tags r:id="rId8"/>
            </p:custDataLst>
          </p:nvPr>
        </p:nvSpPr>
        <p:spPr>
          <a:xfrm>
            <a:off x="4638508" y="6420555"/>
            <a:ext cx="2951018" cy="122205"/>
          </a:xfrm>
          <a:prstGeom prst="rect">
            <a:avLst/>
          </a:prstGeom>
          <a:noFill/>
        </p:spPr>
        <p:txBody>
          <a:bodyPr wrap="square" lIns="0" tIns="0" rIns="0" bIns="0" rtlCol="0" anchor="b" anchorCtr="0">
            <a:spAutoFit/>
          </a:bodyPr>
          <a:lstStyle/>
          <a:p>
            <a:pPr defTabSz="913842"/>
            <a:endParaRPr lang="en-US" sz="800" dirty="0">
              <a:solidFill>
                <a:srgbClr val="000000"/>
              </a:solidFill>
            </a:endParaRPr>
          </a:p>
        </p:txBody>
      </p:sp>
      <p:cxnSp>
        <p:nvCxnSpPr>
          <p:cNvPr id="28" name="Frame Line"/>
          <p:cNvCxnSpPr/>
          <p:nvPr userDrawn="1"/>
        </p:nvCxnSpPr>
        <p:spPr>
          <a:xfrm flipV="1">
            <a:off x="346364" y="941294"/>
            <a:ext cx="8312729" cy="153296"/>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PwC Text"/>
          <p:cNvSpPr txBox="1"/>
          <p:nvPr userDrawn="1"/>
        </p:nvSpPr>
        <p:spPr>
          <a:xfrm>
            <a:off x="488977" y="6430384"/>
            <a:ext cx="249382" cy="94550"/>
          </a:xfrm>
          <a:prstGeom prst="rect">
            <a:avLst/>
          </a:prstGeom>
          <a:noFill/>
        </p:spPr>
        <p:txBody>
          <a:bodyPr vert="horz" wrap="none" lIns="0" tIns="0" rIns="0" bIns="0" rtlCol="0" anchor="t" anchorCtr="0">
            <a:noAutofit/>
          </a:bodyPr>
          <a:lstStyle/>
          <a:p>
            <a:pPr defTabSz="913842">
              <a:lnSpc>
                <a:spcPts val="897"/>
              </a:lnSpc>
            </a:pPr>
            <a:r>
              <a:rPr lang="en-US" sz="800" dirty="0">
                <a:solidFill>
                  <a:srgbClr val="000000"/>
                </a:solidFill>
                <a:cs typeface="Arial" pitchFamily="34" charset="0"/>
              </a:rPr>
              <a:t>PwC’s PRTM Management Consulting</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Six">
    <p:spTree>
      <p:nvGrpSpPr>
        <p:cNvPr id="1" name=""/>
        <p:cNvGrpSpPr/>
        <p:nvPr/>
      </p:nvGrpSpPr>
      <p:grpSpPr>
        <a:xfrm>
          <a:off x="0" y="0"/>
          <a:ext cx="0" cy="0"/>
          <a:chOff x="0" y="0"/>
          <a:chExt cx="0" cy="0"/>
        </a:xfrm>
      </p:grpSpPr>
      <p:sp>
        <p:nvSpPr>
          <p:cNvPr id="34" name="Content Placeholder 2"/>
          <p:cNvSpPr>
            <a:spLocks noGrp="1"/>
          </p:cNvSpPr>
          <p:nvPr>
            <p:ph sz="quarter" idx="24"/>
          </p:nvPr>
        </p:nvSpPr>
        <p:spPr>
          <a:xfrm>
            <a:off x="482138" y="1952516"/>
            <a:ext cx="2635135" cy="1879899"/>
          </a:xfrm>
        </p:spPr>
        <p:txBody>
          <a:bodyPr tIns="0" bIns="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36" name="Content Placeholder 3"/>
          <p:cNvSpPr>
            <a:spLocks noGrp="1"/>
          </p:cNvSpPr>
          <p:nvPr>
            <p:ph sz="quarter" idx="25"/>
          </p:nvPr>
        </p:nvSpPr>
        <p:spPr>
          <a:xfrm>
            <a:off x="3256431" y="1952516"/>
            <a:ext cx="2635135" cy="1879899"/>
          </a:xfrm>
        </p:spPr>
        <p:txBody>
          <a:bodyPr tIns="0" bIns="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38" name="Content Placeholder 4"/>
          <p:cNvSpPr>
            <a:spLocks noGrp="1"/>
          </p:cNvSpPr>
          <p:nvPr>
            <p:ph sz="quarter" idx="26"/>
          </p:nvPr>
        </p:nvSpPr>
        <p:spPr>
          <a:xfrm>
            <a:off x="6026733" y="1952516"/>
            <a:ext cx="2635135" cy="1879899"/>
          </a:xfrm>
        </p:spPr>
        <p:txBody>
          <a:bodyPr tIns="0" bIns="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0" name="Content Placeholder 5"/>
          <p:cNvSpPr>
            <a:spLocks noGrp="1"/>
          </p:cNvSpPr>
          <p:nvPr>
            <p:ph sz="quarter" idx="27"/>
          </p:nvPr>
        </p:nvSpPr>
        <p:spPr>
          <a:xfrm>
            <a:off x="482138" y="3969572"/>
            <a:ext cx="2635135" cy="1879899"/>
          </a:xfrm>
        </p:spPr>
        <p:txBody>
          <a:bodyPr tIns="0" bIns="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2" name="Content Placeholder 6"/>
          <p:cNvSpPr>
            <a:spLocks noGrp="1"/>
          </p:cNvSpPr>
          <p:nvPr>
            <p:ph sz="quarter" idx="28"/>
          </p:nvPr>
        </p:nvSpPr>
        <p:spPr>
          <a:xfrm>
            <a:off x="3256431" y="3969572"/>
            <a:ext cx="2635135" cy="1879899"/>
          </a:xfrm>
        </p:spPr>
        <p:txBody>
          <a:bodyPr tIns="0" bIns="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4" name="Content Placeholder 7"/>
          <p:cNvSpPr>
            <a:spLocks noGrp="1"/>
          </p:cNvSpPr>
          <p:nvPr>
            <p:ph sz="quarter" idx="29"/>
          </p:nvPr>
        </p:nvSpPr>
        <p:spPr>
          <a:xfrm>
            <a:off x="6026733" y="3969572"/>
            <a:ext cx="2635135" cy="1879899"/>
          </a:xfrm>
        </p:spPr>
        <p:txBody>
          <a:bodyPr tIns="0" bIns="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21" name="Section Header"/>
          <p:cNvSpPr txBox="1"/>
          <p:nvPr userDrawn="1">
            <p:custDataLst>
              <p:tags r:id="rId1"/>
            </p:custDataLst>
          </p:nvPr>
        </p:nvSpPr>
        <p:spPr>
          <a:xfrm>
            <a:off x="482138" y="750346"/>
            <a:ext cx="4987636" cy="121024"/>
          </a:xfrm>
          <a:prstGeom prst="rect">
            <a:avLst/>
          </a:prstGeom>
          <a:noFill/>
        </p:spPr>
        <p:txBody>
          <a:bodyPr wrap="square" lIns="0" tIns="0" rIns="0" bIns="0" rtlCol="0" anchor="b" anchorCtr="0">
            <a:noAutofit/>
          </a:bodyPr>
          <a:lstStyle/>
          <a:p>
            <a:pPr defTabSz="913842"/>
            <a:endParaRPr lang="en-US" sz="800" dirty="0">
              <a:solidFill>
                <a:srgbClr val="000000"/>
              </a:solidFill>
            </a:endParaRPr>
          </a:p>
        </p:txBody>
      </p:sp>
      <p:sp>
        <p:nvSpPr>
          <p:cNvPr id="33" name="Date/Filepath" hidden="1"/>
          <p:cNvSpPr txBox="1"/>
          <p:nvPr userDrawn="1">
            <p:custDataLst>
              <p:tags r:id="rId2"/>
            </p:custDataLst>
          </p:nvPr>
        </p:nvSpPr>
        <p:spPr>
          <a:xfrm>
            <a:off x="2999513" y="353381"/>
            <a:ext cx="5652655" cy="244411"/>
          </a:xfrm>
          <a:prstGeom prst="rect">
            <a:avLst/>
          </a:prstGeom>
          <a:noFill/>
        </p:spPr>
        <p:txBody>
          <a:bodyPr wrap="square" lIns="0" tIns="0" rIns="0" bIns="0" rtlCol="0" anchor="b" anchorCtr="0">
            <a:spAutoFit/>
          </a:bodyPr>
          <a:lstStyle/>
          <a:p>
            <a:pPr algn="r" defTabSz="913842"/>
            <a:r>
              <a:rPr lang="en-US" sz="800">
                <a:solidFill>
                  <a:srgbClr val="000000"/>
                </a:solidFill>
              </a:rPr>
              <a:t>20/01/2013 C:\Documents and Settings\emanuel003\My Documents\NRG\GGGI\Modeling\GGGI_UAE_Modeling_9Step_200113.pptx</a:t>
            </a:r>
            <a:endParaRPr lang="en-US" sz="800" dirty="0">
              <a:solidFill>
                <a:srgbClr val="000000"/>
              </a:solidFill>
            </a:endParaRPr>
          </a:p>
        </p:txBody>
      </p:sp>
      <p:sp>
        <p:nvSpPr>
          <p:cNvPr id="30" name="Page Number"/>
          <p:cNvSpPr txBox="1"/>
          <p:nvPr userDrawn="1">
            <p:custDataLst>
              <p:tags r:id="rId3"/>
            </p:custDataLst>
          </p:nvPr>
        </p:nvSpPr>
        <p:spPr>
          <a:xfrm>
            <a:off x="8361228" y="6430384"/>
            <a:ext cx="290945" cy="93878"/>
          </a:xfrm>
          <a:prstGeom prst="rect">
            <a:avLst/>
          </a:prstGeom>
          <a:noFill/>
        </p:spPr>
        <p:txBody>
          <a:bodyPr wrap="none" lIns="0" tIns="0" rIns="0" bIns="0" rtlCol="0">
            <a:noAutofit/>
          </a:bodyPr>
          <a:lstStyle/>
          <a:p>
            <a:pPr algn="r" defTabSz="913842">
              <a:lnSpc>
                <a:spcPts val="897"/>
              </a:lnSpc>
            </a:pPr>
            <a:endParaRPr lang="en-US" sz="800" dirty="0">
              <a:solidFill>
                <a:srgbClr val="000000"/>
              </a:solidFill>
            </a:endParaRPr>
          </a:p>
        </p:txBody>
      </p:sp>
      <p:sp>
        <p:nvSpPr>
          <p:cNvPr id="31" name="Section Footer"/>
          <p:cNvSpPr txBox="1"/>
          <p:nvPr userDrawn="1">
            <p:custDataLst>
              <p:tags r:id="rId4"/>
            </p:custDataLst>
          </p:nvPr>
        </p:nvSpPr>
        <p:spPr>
          <a:xfrm>
            <a:off x="488632" y="6297090"/>
            <a:ext cx="4015047" cy="122205"/>
          </a:xfrm>
          <a:prstGeom prst="rect">
            <a:avLst/>
          </a:prstGeom>
          <a:noFill/>
          <a:ln>
            <a:noFill/>
          </a:ln>
        </p:spPr>
        <p:txBody>
          <a:bodyPr wrap="square" lIns="0" tIns="0" rIns="0" bIns="0" rtlCol="0" anchor="b" anchorCtr="0">
            <a:spAutoFit/>
          </a:bodyPr>
          <a:lstStyle/>
          <a:p>
            <a:pPr defTabSz="913842"/>
            <a:endParaRPr lang="en-US" sz="800" dirty="0">
              <a:solidFill>
                <a:srgbClr val="000000"/>
              </a:solidFill>
            </a:endParaRPr>
          </a:p>
        </p:txBody>
      </p:sp>
      <p:sp>
        <p:nvSpPr>
          <p:cNvPr id="32" name="Executive Summary"/>
          <p:cNvSpPr txBox="1"/>
          <p:nvPr userDrawn="1">
            <p:custDataLst>
              <p:tags r:id="rId5"/>
            </p:custDataLst>
          </p:nvPr>
        </p:nvSpPr>
        <p:spPr>
          <a:xfrm>
            <a:off x="482138" y="6115722"/>
            <a:ext cx="1803863" cy="179536"/>
          </a:xfrm>
          <a:prstGeom prst="rect">
            <a:avLst/>
          </a:prstGeom>
          <a:noFill/>
        </p:spPr>
        <p:txBody>
          <a:bodyPr wrap="square" lIns="0" tIns="0" rIns="0" bIns="0" rtlCol="0">
            <a:spAutoFit/>
          </a:bodyPr>
          <a:lstStyle/>
          <a:p>
            <a:pPr defTabSz="913842">
              <a:lnSpc>
                <a:spcPts val="1436"/>
              </a:lnSpc>
            </a:pPr>
            <a:endParaRPr lang="en-US" sz="1400" dirty="0">
              <a:solidFill>
                <a:srgbClr val="000000"/>
              </a:solidFill>
            </a:endParaRPr>
          </a:p>
        </p:txBody>
      </p:sp>
      <p:sp>
        <p:nvSpPr>
          <p:cNvPr id="39" name="Report Date"/>
          <p:cNvSpPr txBox="1"/>
          <p:nvPr userDrawn="1">
            <p:custDataLst>
              <p:tags r:id="rId6"/>
            </p:custDataLst>
          </p:nvPr>
        </p:nvSpPr>
        <p:spPr>
          <a:xfrm>
            <a:off x="8017985" y="6301298"/>
            <a:ext cx="635372" cy="122205"/>
          </a:xfrm>
          <a:prstGeom prst="rect">
            <a:avLst/>
          </a:prstGeom>
          <a:noFill/>
        </p:spPr>
        <p:txBody>
          <a:bodyPr wrap="none" lIns="0" tIns="0" rIns="0" bIns="0" rtlCol="0">
            <a:spAutoFit/>
          </a:bodyPr>
          <a:lstStyle/>
          <a:p>
            <a:pPr indent="-246050" algn="r" defTabSz="913842">
              <a:spcAft>
                <a:spcPts val="808"/>
              </a:spcAft>
            </a:pPr>
            <a:r>
              <a:rPr lang="en-US" sz="800">
                <a:solidFill>
                  <a:srgbClr val="000000"/>
                </a:solidFill>
              </a:rPr>
              <a:t>January 2013</a:t>
            </a:r>
            <a:endParaRPr lang="en-US" sz="800" dirty="0">
              <a:solidFill>
                <a:srgbClr val="000000"/>
              </a:solidFill>
            </a:endParaRPr>
          </a:p>
        </p:txBody>
      </p:sp>
      <p:sp>
        <p:nvSpPr>
          <p:cNvPr id="41" name="Presentation Disclaimer" hidden="1"/>
          <p:cNvSpPr txBox="1"/>
          <p:nvPr userDrawn="1">
            <p:custDataLst>
              <p:tags r:id="rId7"/>
            </p:custDataLst>
          </p:nvPr>
        </p:nvSpPr>
        <p:spPr>
          <a:xfrm>
            <a:off x="488632" y="6179941"/>
            <a:ext cx="7340138" cy="122205"/>
          </a:xfrm>
          <a:prstGeom prst="rect">
            <a:avLst/>
          </a:prstGeom>
          <a:noFill/>
        </p:spPr>
        <p:txBody>
          <a:bodyPr wrap="square" lIns="0" tIns="0" rIns="0" bIns="0" rtlCol="0" anchor="t" anchorCtr="0">
            <a:spAutoFit/>
          </a:bodyPr>
          <a:lstStyle/>
          <a:p>
            <a:pPr defTabSz="913842"/>
            <a:endParaRPr lang="en-US" sz="800" dirty="0">
              <a:solidFill>
                <a:srgbClr val="000000"/>
              </a:solidFill>
            </a:endParaRPr>
          </a:p>
        </p:txBody>
      </p:sp>
      <p:sp>
        <p:nvSpPr>
          <p:cNvPr id="20" name="Disclaimer" hidden="1"/>
          <p:cNvSpPr txBox="1"/>
          <p:nvPr userDrawn="1">
            <p:custDataLst>
              <p:tags r:id="rId8"/>
            </p:custDataLst>
          </p:nvPr>
        </p:nvSpPr>
        <p:spPr>
          <a:xfrm>
            <a:off x="4638508" y="6420555"/>
            <a:ext cx="2951018" cy="122205"/>
          </a:xfrm>
          <a:prstGeom prst="rect">
            <a:avLst/>
          </a:prstGeom>
          <a:noFill/>
        </p:spPr>
        <p:txBody>
          <a:bodyPr wrap="square" lIns="0" tIns="0" rIns="0" bIns="0" rtlCol="0" anchor="b" anchorCtr="0">
            <a:spAutoFit/>
          </a:bodyPr>
          <a:lstStyle/>
          <a:p>
            <a:pPr defTabSz="913842"/>
            <a:endParaRPr lang="en-US" sz="800" dirty="0">
              <a:solidFill>
                <a:srgbClr val="000000"/>
              </a:solidFill>
            </a:endParaRPr>
          </a:p>
        </p:txBody>
      </p:sp>
      <p:cxnSp>
        <p:nvCxnSpPr>
          <p:cNvPr id="23" name="Frame Line"/>
          <p:cNvCxnSpPr/>
          <p:nvPr userDrawn="1"/>
        </p:nvCxnSpPr>
        <p:spPr>
          <a:xfrm flipV="1">
            <a:off x="346364" y="941294"/>
            <a:ext cx="8312729" cy="153296"/>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Title 21"/>
          <p:cNvSpPr>
            <a:spLocks noGrp="1"/>
          </p:cNvSpPr>
          <p:nvPr>
            <p:ph type="title" hasCustomPrompt="1"/>
          </p:nvPr>
        </p:nvSpPr>
        <p:spPr/>
        <p:txBody>
          <a:bodyPr/>
          <a:lstStyle/>
          <a:p>
            <a:r>
              <a:rPr lang="en-US" noProof="0" smtClean="0"/>
              <a:t>Insert banner statement here</a:t>
            </a:r>
            <a:endParaRPr lang="en-US" dirty="0"/>
          </a:p>
        </p:txBody>
      </p:sp>
      <p:sp>
        <p:nvSpPr>
          <p:cNvPr id="24" name="PwC Text"/>
          <p:cNvSpPr txBox="1"/>
          <p:nvPr userDrawn="1"/>
        </p:nvSpPr>
        <p:spPr>
          <a:xfrm>
            <a:off x="488977" y="6430384"/>
            <a:ext cx="249382" cy="94550"/>
          </a:xfrm>
          <a:prstGeom prst="rect">
            <a:avLst/>
          </a:prstGeom>
          <a:noFill/>
        </p:spPr>
        <p:txBody>
          <a:bodyPr vert="horz" wrap="none" lIns="0" tIns="0" rIns="0" bIns="0" rtlCol="0" anchor="t" anchorCtr="0">
            <a:noAutofit/>
          </a:bodyPr>
          <a:lstStyle/>
          <a:p>
            <a:pPr defTabSz="913842">
              <a:lnSpc>
                <a:spcPts val="897"/>
              </a:lnSpc>
            </a:pPr>
            <a:r>
              <a:rPr lang="en-US" sz="800" dirty="0">
                <a:solidFill>
                  <a:srgbClr val="000000"/>
                </a:solidFill>
                <a:cs typeface="Arial" pitchFamily="34" charset="0"/>
              </a:rPr>
              <a:t>PwC’s PRTM Management Consulting</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Title Only">
    <p:spTree>
      <p:nvGrpSpPr>
        <p:cNvPr id="1" name=""/>
        <p:cNvGrpSpPr/>
        <p:nvPr/>
      </p:nvGrpSpPr>
      <p:grpSpPr>
        <a:xfrm>
          <a:off x="0" y="0"/>
          <a:ext cx="0" cy="0"/>
          <a:chOff x="0" y="0"/>
          <a:chExt cx="0" cy="0"/>
        </a:xfrm>
      </p:grpSpPr>
      <p:sp>
        <p:nvSpPr>
          <p:cNvPr id="14" name="Section Header"/>
          <p:cNvSpPr txBox="1"/>
          <p:nvPr userDrawn="1">
            <p:custDataLst>
              <p:tags r:id="rId1"/>
            </p:custDataLst>
          </p:nvPr>
        </p:nvSpPr>
        <p:spPr>
          <a:xfrm>
            <a:off x="482138" y="750346"/>
            <a:ext cx="4987636" cy="121024"/>
          </a:xfrm>
          <a:prstGeom prst="rect">
            <a:avLst/>
          </a:prstGeom>
          <a:noFill/>
        </p:spPr>
        <p:txBody>
          <a:bodyPr wrap="square" lIns="0" tIns="0" rIns="0" bIns="0" rtlCol="0" anchor="b" anchorCtr="0">
            <a:noAutofit/>
          </a:bodyPr>
          <a:lstStyle/>
          <a:p>
            <a:pPr defTabSz="913842"/>
            <a:endParaRPr lang="en-US" sz="800" dirty="0">
              <a:solidFill>
                <a:srgbClr val="000000"/>
              </a:solidFill>
            </a:endParaRPr>
          </a:p>
        </p:txBody>
      </p:sp>
      <p:sp>
        <p:nvSpPr>
          <p:cNvPr id="19" name="Date/Filepath" hidden="1"/>
          <p:cNvSpPr txBox="1"/>
          <p:nvPr userDrawn="1">
            <p:custDataLst>
              <p:tags r:id="rId2"/>
            </p:custDataLst>
          </p:nvPr>
        </p:nvSpPr>
        <p:spPr>
          <a:xfrm>
            <a:off x="2999513" y="353381"/>
            <a:ext cx="5652655" cy="244411"/>
          </a:xfrm>
          <a:prstGeom prst="rect">
            <a:avLst/>
          </a:prstGeom>
          <a:noFill/>
        </p:spPr>
        <p:txBody>
          <a:bodyPr wrap="square" lIns="0" tIns="0" rIns="0" bIns="0" rtlCol="0" anchor="b" anchorCtr="0">
            <a:spAutoFit/>
          </a:bodyPr>
          <a:lstStyle/>
          <a:p>
            <a:pPr algn="r" defTabSz="913842"/>
            <a:r>
              <a:rPr lang="en-US" sz="800">
                <a:solidFill>
                  <a:srgbClr val="000000"/>
                </a:solidFill>
              </a:rPr>
              <a:t>20/01/2013 C:\Documents and Settings\emanuel003\My Documents\NRG\GGGI\Modeling\GGGI_UAE_Modeling_9Step_200113.pptx</a:t>
            </a:r>
            <a:endParaRPr lang="en-US" sz="800" dirty="0">
              <a:solidFill>
                <a:srgbClr val="000000"/>
              </a:solidFill>
            </a:endParaRPr>
          </a:p>
        </p:txBody>
      </p:sp>
      <p:sp>
        <p:nvSpPr>
          <p:cNvPr id="24" name="PwC Text"/>
          <p:cNvSpPr txBox="1"/>
          <p:nvPr userDrawn="1"/>
        </p:nvSpPr>
        <p:spPr>
          <a:xfrm>
            <a:off x="488977" y="6430384"/>
            <a:ext cx="249382" cy="94550"/>
          </a:xfrm>
          <a:prstGeom prst="rect">
            <a:avLst/>
          </a:prstGeom>
          <a:noFill/>
        </p:spPr>
        <p:txBody>
          <a:bodyPr vert="horz" wrap="none" lIns="0" tIns="0" rIns="0" bIns="0" rtlCol="0" anchor="t" anchorCtr="0">
            <a:noAutofit/>
          </a:bodyPr>
          <a:lstStyle/>
          <a:p>
            <a:pPr defTabSz="913842">
              <a:lnSpc>
                <a:spcPts val="897"/>
              </a:lnSpc>
            </a:pPr>
            <a:r>
              <a:rPr lang="en-US" sz="800" dirty="0">
                <a:solidFill>
                  <a:srgbClr val="000000"/>
                </a:solidFill>
                <a:cs typeface="Arial" pitchFamily="34" charset="0"/>
              </a:rPr>
              <a:t>PwC’s PRTM Management Consulting</a:t>
            </a:r>
          </a:p>
        </p:txBody>
      </p:sp>
      <p:sp>
        <p:nvSpPr>
          <p:cNvPr id="25" name="Page Number"/>
          <p:cNvSpPr txBox="1"/>
          <p:nvPr userDrawn="1">
            <p:custDataLst>
              <p:tags r:id="rId3"/>
            </p:custDataLst>
          </p:nvPr>
        </p:nvSpPr>
        <p:spPr>
          <a:xfrm>
            <a:off x="8361228" y="6430384"/>
            <a:ext cx="290945" cy="93878"/>
          </a:xfrm>
          <a:prstGeom prst="rect">
            <a:avLst/>
          </a:prstGeom>
          <a:noFill/>
        </p:spPr>
        <p:txBody>
          <a:bodyPr wrap="none" lIns="0" tIns="0" rIns="0" bIns="0" rtlCol="0">
            <a:noAutofit/>
          </a:bodyPr>
          <a:lstStyle/>
          <a:p>
            <a:pPr algn="r" defTabSz="913842">
              <a:lnSpc>
                <a:spcPts val="897"/>
              </a:lnSpc>
            </a:pPr>
            <a:endParaRPr lang="en-US" sz="800" dirty="0">
              <a:solidFill>
                <a:srgbClr val="000000"/>
              </a:solidFill>
            </a:endParaRPr>
          </a:p>
        </p:txBody>
      </p:sp>
      <p:sp>
        <p:nvSpPr>
          <p:cNvPr id="26" name="Section Footer"/>
          <p:cNvSpPr txBox="1"/>
          <p:nvPr userDrawn="1">
            <p:custDataLst>
              <p:tags r:id="rId4"/>
            </p:custDataLst>
          </p:nvPr>
        </p:nvSpPr>
        <p:spPr>
          <a:xfrm>
            <a:off x="488632" y="6297090"/>
            <a:ext cx="4015047" cy="122205"/>
          </a:xfrm>
          <a:prstGeom prst="rect">
            <a:avLst/>
          </a:prstGeom>
          <a:noFill/>
          <a:ln>
            <a:noFill/>
          </a:ln>
        </p:spPr>
        <p:txBody>
          <a:bodyPr wrap="square" lIns="0" tIns="0" rIns="0" bIns="0" rtlCol="0" anchor="b" anchorCtr="0">
            <a:spAutoFit/>
          </a:bodyPr>
          <a:lstStyle/>
          <a:p>
            <a:pPr defTabSz="913842"/>
            <a:endParaRPr lang="en-US" sz="800" dirty="0">
              <a:solidFill>
                <a:srgbClr val="000000"/>
              </a:solidFill>
            </a:endParaRPr>
          </a:p>
        </p:txBody>
      </p:sp>
      <p:sp>
        <p:nvSpPr>
          <p:cNvPr id="27" name="Executive Summary"/>
          <p:cNvSpPr txBox="1"/>
          <p:nvPr userDrawn="1">
            <p:custDataLst>
              <p:tags r:id="rId5"/>
            </p:custDataLst>
          </p:nvPr>
        </p:nvSpPr>
        <p:spPr>
          <a:xfrm>
            <a:off x="482138" y="6115722"/>
            <a:ext cx="1803863" cy="179536"/>
          </a:xfrm>
          <a:prstGeom prst="rect">
            <a:avLst/>
          </a:prstGeom>
          <a:noFill/>
        </p:spPr>
        <p:txBody>
          <a:bodyPr wrap="square" lIns="0" tIns="0" rIns="0" bIns="0" rtlCol="0">
            <a:spAutoFit/>
          </a:bodyPr>
          <a:lstStyle/>
          <a:p>
            <a:pPr defTabSz="913842">
              <a:lnSpc>
                <a:spcPts val="1436"/>
              </a:lnSpc>
            </a:pPr>
            <a:endParaRPr lang="en-US" sz="1400" dirty="0">
              <a:solidFill>
                <a:srgbClr val="000000"/>
              </a:solidFill>
            </a:endParaRPr>
          </a:p>
        </p:txBody>
      </p:sp>
      <p:sp>
        <p:nvSpPr>
          <p:cNvPr id="29" name="Report Date"/>
          <p:cNvSpPr txBox="1"/>
          <p:nvPr userDrawn="1">
            <p:custDataLst>
              <p:tags r:id="rId6"/>
            </p:custDataLst>
          </p:nvPr>
        </p:nvSpPr>
        <p:spPr>
          <a:xfrm>
            <a:off x="8017985" y="6301298"/>
            <a:ext cx="635372" cy="122205"/>
          </a:xfrm>
          <a:prstGeom prst="rect">
            <a:avLst/>
          </a:prstGeom>
          <a:noFill/>
        </p:spPr>
        <p:txBody>
          <a:bodyPr wrap="none" lIns="0" tIns="0" rIns="0" bIns="0" rtlCol="0">
            <a:spAutoFit/>
          </a:bodyPr>
          <a:lstStyle/>
          <a:p>
            <a:pPr indent="-246050" algn="r" defTabSz="913842">
              <a:spcAft>
                <a:spcPts val="808"/>
              </a:spcAft>
            </a:pPr>
            <a:r>
              <a:rPr lang="en-US" sz="800">
                <a:solidFill>
                  <a:srgbClr val="000000"/>
                </a:solidFill>
              </a:rPr>
              <a:t>January 2013</a:t>
            </a:r>
            <a:endParaRPr lang="en-US" sz="800" dirty="0">
              <a:solidFill>
                <a:srgbClr val="000000"/>
              </a:solidFill>
            </a:endParaRPr>
          </a:p>
        </p:txBody>
      </p:sp>
      <p:sp>
        <p:nvSpPr>
          <p:cNvPr id="30" name="Presentation Disclaimer" hidden="1"/>
          <p:cNvSpPr txBox="1"/>
          <p:nvPr userDrawn="1">
            <p:custDataLst>
              <p:tags r:id="rId7"/>
            </p:custDataLst>
          </p:nvPr>
        </p:nvSpPr>
        <p:spPr>
          <a:xfrm>
            <a:off x="488632" y="6179941"/>
            <a:ext cx="7340138" cy="122205"/>
          </a:xfrm>
          <a:prstGeom prst="rect">
            <a:avLst/>
          </a:prstGeom>
          <a:noFill/>
        </p:spPr>
        <p:txBody>
          <a:bodyPr wrap="square" lIns="0" tIns="0" rIns="0" bIns="0" rtlCol="0" anchor="t" anchorCtr="0">
            <a:spAutoFit/>
          </a:bodyPr>
          <a:lstStyle/>
          <a:p>
            <a:pPr defTabSz="913842"/>
            <a:endParaRPr lang="en-US" sz="800" dirty="0">
              <a:solidFill>
                <a:srgbClr val="000000"/>
              </a:solidFill>
            </a:endParaRPr>
          </a:p>
        </p:txBody>
      </p:sp>
      <p:sp>
        <p:nvSpPr>
          <p:cNvPr id="16" name="Disclaimer" hidden="1"/>
          <p:cNvSpPr txBox="1"/>
          <p:nvPr userDrawn="1">
            <p:custDataLst>
              <p:tags r:id="rId8"/>
            </p:custDataLst>
          </p:nvPr>
        </p:nvSpPr>
        <p:spPr>
          <a:xfrm>
            <a:off x="4638508" y="6420555"/>
            <a:ext cx="2951018" cy="122205"/>
          </a:xfrm>
          <a:prstGeom prst="rect">
            <a:avLst/>
          </a:prstGeom>
          <a:noFill/>
        </p:spPr>
        <p:txBody>
          <a:bodyPr wrap="square" lIns="0" tIns="0" rIns="0" bIns="0" rtlCol="0" anchor="b" anchorCtr="0">
            <a:spAutoFit/>
          </a:bodyPr>
          <a:lstStyle/>
          <a:p>
            <a:pPr defTabSz="913842"/>
            <a:endParaRPr lang="en-US" sz="800" dirty="0">
              <a:solidFill>
                <a:srgbClr val="000000"/>
              </a:solidFill>
            </a:endParaRPr>
          </a:p>
        </p:txBody>
      </p:sp>
      <p:cxnSp>
        <p:nvCxnSpPr>
          <p:cNvPr id="17" name="Frame Line"/>
          <p:cNvCxnSpPr/>
          <p:nvPr userDrawn="1"/>
        </p:nvCxnSpPr>
        <p:spPr>
          <a:xfrm flipV="1">
            <a:off x="346364" y="941294"/>
            <a:ext cx="8312729" cy="153296"/>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itle 14"/>
          <p:cNvSpPr>
            <a:spLocks noGrp="1"/>
          </p:cNvSpPr>
          <p:nvPr>
            <p:ph type="title" hasCustomPrompt="1"/>
          </p:nvPr>
        </p:nvSpPr>
        <p:spPr/>
        <p:txBody>
          <a:bodyPr/>
          <a:lstStyle/>
          <a:p>
            <a:r>
              <a:rPr lang="en-US" noProof="0" smtClean="0"/>
              <a:t>Insert banner statement here</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Title Only No Header Footer">
    <p:spTree>
      <p:nvGrpSpPr>
        <p:cNvPr id="1" name=""/>
        <p:cNvGrpSpPr/>
        <p:nvPr/>
      </p:nvGrpSpPr>
      <p:grpSpPr>
        <a:xfrm>
          <a:off x="0" y="0"/>
          <a:ext cx="0" cy="0"/>
          <a:chOff x="0" y="0"/>
          <a:chExt cx="0" cy="0"/>
        </a:xfrm>
      </p:grpSpPr>
      <p:cxnSp>
        <p:nvCxnSpPr>
          <p:cNvPr id="5" name="Frame Line"/>
          <p:cNvCxnSpPr/>
          <p:nvPr userDrawn="1"/>
        </p:nvCxnSpPr>
        <p:spPr>
          <a:xfrm flipV="1">
            <a:off x="346364" y="941294"/>
            <a:ext cx="8312729" cy="153296"/>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hasCustomPrompt="1"/>
          </p:nvPr>
        </p:nvSpPr>
        <p:spPr/>
        <p:txBody>
          <a:bodyPr/>
          <a:lstStyle/>
          <a:p>
            <a:r>
              <a:rPr lang="en-US" noProof="0" smtClean="0"/>
              <a:t>Insert banner statement here</a:t>
            </a:r>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6" name="Section No."/>
          <p:cNvSpPr>
            <a:spLocks noGrp="1"/>
          </p:cNvSpPr>
          <p:nvPr>
            <p:ph type="body" idx="1" hasCustomPrompt="1"/>
            <p:custDataLst>
              <p:tags r:id="rId1"/>
            </p:custDataLst>
          </p:nvPr>
        </p:nvSpPr>
        <p:spPr>
          <a:xfrm>
            <a:off x="482138" y="1008529"/>
            <a:ext cx="8179724" cy="403412"/>
          </a:xfrm>
        </p:spPr>
        <p:txBody>
          <a:bodyPr wrap="none" tIns="0" bIns="0" anchor="t"/>
          <a:lstStyle>
            <a:lvl1pPr marL="0" indent="0">
              <a:buNone/>
              <a:defRPr sz="2900" b="0" i="0">
                <a:solidFill>
                  <a:schemeClr val="tx1"/>
                </a:solidFill>
                <a:latin typeface="+mj-lt"/>
              </a:defRPr>
            </a:lvl1pPr>
            <a:lvl2pPr marL="456922" indent="0">
              <a:buNone/>
              <a:defRPr sz="1800">
                <a:solidFill>
                  <a:schemeClr val="tx1">
                    <a:tint val="75000"/>
                  </a:schemeClr>
                </a:solidFill>
              </a:defRPr>
            </a:lvl2pPr>
            <a:lvl3pPr marL="913842" indent="0">
              <a:buNone/>
              <a:defRPr sz="1600">
                <a:solidFill>
                  <a:schemeClr val="tx1">
                    <a:tint val="75000"/>
                  </a:schemeClr>
                </a:solidFill>
              </a:defRPr>
            </a:lvl3pPr>
            <a:lvl4pPr marL="1370765" indent="0">
              <a:buNone/>
              <a:defRPr sz="1400">
                <a:solidFill>
                  <a:schemeClr val="tx1">
                    <a:tint val="75000"/>
                  </a:schemeClr>
                </a:solidFill>
              </a:defRPr>
            </a:lvl4pPr>
            <a:lvl5pPr marL="1827688" indent="0">
              <a:buNone/>
              <a:defRPr sz="1400">
                <a:solidFill>
                  <a:schemeClr val="tx1">
                    <a:tint val="75000"/>
                  </a:schemeClr>
                </a:solidFill>
              </a:defRPr>
            </a:lvl5pPr>
            <a:lvl6pPr marL="2284611" indent="0">
              <a:buNone/>
              <a:defRPr sz="1400">
                <a:solidFill>
                  <a:schemeClr val="tx1">
                    <a:tint val="75000"/>
                  </a:schemeClr>
                </a:solidFill>
              </a:defRPr>
            </a:lvl6pPr>
            <a:lvl7pPr marL="2741535" indent="0">
              <a:buNone/>
              <a:defRPr sz="1400">
                <a:solidFill>
                  <a:schemeClr val="tx1">
                    <a:tint val="75000"/>
                  </a:schemeClr>
                </a:solidFill>
              </a:defRPr>
            </a:lvl7pPr>
            <a:lvl8pPr marL="3198455" indent="0">
              <a:buNone/>
              <a:defRPr sz="1400">
                <a:solidFill>
                  <a:schemeClr val="tx1">
                    <a:tint val="75000"/>
                  </a:schemeClr>
                </a:solidFill>
              </a:defRPr>
            </a:lvl8pPr>
            <a:lvl9pPr marL="3655376" indent="0">
              <a:buNone/>
              <a:defRPr sz="1400">
                <a:solidFill>
                  <a:schemeClr val="tx1">
                    <a:tint val="75000"/>
                  </a:schemeClr>
                </a:solidFill>
              </a:defRPr>
            </a:lvl9pPr>
          </a:lstStyle>
          <a:p>
            <a:pPr lvl="0"/>
            <a:r>
              <a:rPr lang="en-US" noProof="0" smtClean="0"/>
              <a:t>Click to edit Section Divider style</a:t>
            </a:r>
            <a:endParaRPr lang="en-US" noProof="0" dirty="0" smtClean="0"/>
          </a:p>
        </p:txBody>
      </p:sp>
      <p:sp>
        <p:nvSpPr>
          <p:cNvPr id="13" name="Section Divider Title"/>
          <p:cNvSpPr>
            <a:spLocks noGrp="1"/>
          </p:cNvSpPr>
          <p:nvPr>
            <p:ph type="title" hasCustomPrompt="1"/>
            <p:custDataLst>
              <p:tags r:id="rId2"/>
            </p:custDataLst>
          </p:nvPr>
        </p:nvSpPr>
        <p:spPr>
          <a:xfrm>
            <a:off x="482138" y="1420010"/>
            <a:ext cx="8179724" cy="446276"/>
          </a:xfrm>
        </p:spPr>
        <p:txBody>
          <a:bodyPr wrap="square" tIns="0" bIns="0" anchor="t">
            <a:spAutoFit/>
          </a:bodyPr>
          <a:lstStyle>
            <a:lvl1pPr algn="l">
              <a:defRPr sz="2900" b="1" i="1" cap="none">
                <a:solidFill>
                  <a:schemeClr val="tx1"/>
                </a:solidFill>
              </a:defRPr>
            </a:lvl1pPr>
          </a:lstStyle>
          <a:p>
            <a:r>
              <a:rPr lang="en-US" noProof="0" smtClean="0"/>
              <a:t>Click to add Section Divider Title</a:t>
            </a:r>
            <a:endParaRPr lang="en-US" noProof="0" dirty="0"/>
          </a:p>
        </p:txBody>
      </p:sp>
      <p:sp>
        <p:nvSpPr>
          <p:cNvPr id="11" name="Slide Tags" hidden="1"/>
          <p:cNvSpPr txBox="1"/>
          <p:nvPr userDrawn="1">
            <p:custDataLst>
              <p:tags r:id="rId3"/>
            </p:custDataLst>
          </p:nvPr>
        </p:nvSpPr>
        <p:spPr>
          <a:xfrm>
            <a:off x="0" y="201712"/>
            <a:ext cx="1454727" cy="236707"/>
          </a:xfrm>
          <a:prstGeom prst="rect">
            <a:avLst/>
          </a:prstGeom>
          <a:noFill/>
        </p:spPr>
        <p:txBody>
          <a:bodyPr wrap="square" lIns="82017" tIns="41009" rIns="82017" bIns="41009" rtlCol="0">
            <a:spAutoFit/>
          </a:bodyPr>
          <a:lstStyle/>
          <a:p>
            <a:pPr defTabSz="913842"/>
            <a:r>
              <a:rPr lang="en-US" sz="1000">
                <a:solidFill>
                  <a:srgbClr val="000000"/>
                </a:solidFill>
              </a:rPr>
              <a:t>Slide Tags</a:t>
            </a:r>
            <a:endParaRPr lang="en-US" sz="1000" dirty="0">
              <a:solidFill>
                <a:srgbClr val="000000"/>
              </a:solidFill>
            </a:endParaRPr>
          </a:p>
        </p:txBody>
      </p:sp>
      <p:sp>
        <p:nvSpPr>
          <p:cNvPr id="8" name="PwC Text"/>
          <p:cNvSpPr txBox="1"/>
          <p:nvPr userDrawn="1"/>
        </p:nvSpPr>
        <p:spPr>
          <a:xfrm>
            <a:off x="488977" y="6430384"/>
            <a:ext cx="249382" cy="94550"/>
          </a:xfrm>
          <a:prstGeom prst="rect">
            <a:avLst/>
          </a:prstGeom>
          <a:noFill/>
        </p:spPr>
        <p:txBody>
          <a:bodyPr vert="horz" wrap="none" lIns="0" tIns="0" rIns="0" bIns="0" rtlCol="0" anchor="t" anchorCtr="0">
            <a:noAutofit/>
          </a:bodyPr>
          <a:lstStyle/>
          <a:p>
            <a:pPr defTabSz="913842">
              <a:lnSpc>
                <a:spcPts val="897"/>
              </a:lnSpc>
            </a:pPr>
            <a:r>
              <a:rPr lang="en-US" sz="800" dirty="0">
                <a:solidFill>
                  <a:srgbClr val="000000"/>
                </a:solidFill>
                <a:cs typeface="Arial" pitchFamily="34" charset="0"/>
              </a:rPr>
              <a:t>PwC’s PRTM Management Consulting</a:t>
            </a:r>
          </a:p>
        </p:txBody>
      </p:sp>
      <p:sp>
        <p:nvSpPr>
          <p:cNvPr id="9" name="Page Number"/>
          <p:cNvSpPr txBox="1"/>
          <p:nvPr userDrawn="1">
            <p:custDataLst>
              <p:tags r:id="rId4"/>
            </p:custDataLst>
          </p:nvPr>
        </p:nvSpPr>
        <p:spPr>
          <a:xfrm>
            <a:off x="8361228" y="6430384"/>
            <a:ext cx="290945" cy="93878"/>
          </a:xfrm>
          <a:prstGeom prst="rect">
            <a:avLst/>
          </a:prstGeom>
          <a:noFill/>
        </p:spPr>
        <p:txBody>
          <a:bodyPr wrap="none" lIns="0" tIns="0" rIns="0" bIns="0" rtlCol="0">
            <a:noAutofit/>
          </a:bodyPr>
          <a:lstStyle/>
          <a:p>
            <a:pPr algn="r" defTabSz="913842">
              <a:lnSpc>
                <a:spcPts val="897"/>
              </a:lnSpc>
            </a:pPr>
            <a:endParaRPr lang="en-US" sz="800" dirty="0">
              <a:solidFill>
                <a:srgbClr val="000000"/>
              </a:solidFill>
            </a:endParaRPr>
          </a:p>
        </p:txBody>
      </p:sp>
      <p:sp>
        <p:nvSpPr>
          <p:cNvPr id="10" name="Section Footer"/>
          <p:cNvSpPr txBox="1"/>
          <p:nvPr userDrawn="1">
            <p:custDataLst>
              <p:tags r:id="rId5"/>
            </p:custDataLst>
          </p:nvPr>
        </p:nvSpPr>
        <p:spPr>
          <a:xfrm>
            <a:off x="488632" y="6297090"/>
            <a:ext cx="4015047" cy="122205"/>
          </a:xfrm>
          <a:prstGeom prst="rect">
            <a:avLst/>
          </a:prstGeom>
          <a:noFill/>
          <a:ln>
            <a:noFill/>
          </a:ln>
        </p:spPr>
        <p:txBody>
          <a:bodyPr wrap="square" lIns="0" tIns="0" rIns="0" bIns="0" rtlCol="0" anchor="b" anchorCtr="0">
            <a:spAutoFit/>
          </a:bodyPr>
          <a:lstStyle/>
          <a:p>
            <a:pPr defTabSz="913842"/>
            <a:endParaRPr lang="en-US" sz="800" dirty="0">
              <a:solidFill>
                <a:srgbClr val="000000"/>
              </a:solidFill>
            </a:endParaRPr>
          </a:p>
        </p:txBody>
      </p:sp>
      <p:sp>
        <p:nvSpPr>
          <p:cNvPr id="16" name="Report Date"/>
          <p:cNvSpPr txBox="1"/>
          <p:nvPr userDrawn="1">
            <p:custDataLst>
              <p:tags r:id="rId6"/>
            </p:custDataLst>
          </p:nvPr>
        </p:nvSpPr>
        <p:spPr>
          <a:xfrm>
            <a:off x="8017985" y="6301298"/>
            <a:ext cx="635372" cy="122205"/>
          </a:xfrm>
          <a:prstGeom prst="rect">
            <a:avLst/>
          </a:prstGeom>
          <a:noFill/>
        </p:spPr>
        <p:txBody>
          <a:bodyPr wrap="none" lIns="0" tIns="0" rIns="0" bIns="0" rtlCol="0">
            <a:spAutoFit/>
          </a:bodyPr>
          <a:lstStyle/>
          <a:p>
            <a:pPr indent="-246050" algn="r" defTabSz="913842">
              <a:spcAft>
                <a:spcPts val="808"/>
              </a:spcAft>
            </a:pPr>
            <a:r>
              <a:rPr lang="en-US" sz="800">
                <a:solidFill>
                  <a:srgbClr val="000000"/>
                </a:solidFill>
              </a:rPr>
              <a:t>January 2013</a:t>
            </a:r>
            <a:endParaRPr lang="en-US" sz="800" dirty="0">
              <a:solidFill>
                <a:srgbClr val="000000"/>
              </a:solidFill>
            </a:endParaRPr>
          </a:p>
        </p:txBody>
      </p:sp>
      <p:sp>
        <p:nvSpPr>
          <p:cNvPr id="17" name="Presentation Disclaimer" hidden="1"/>
          <p:cNvSpPr txBox="1"/>
          <p:nvPr userDrawn="1">
            <p:custDataLst>
              <p:tags r:id="rId7"/>
            </p:custDataLst>
          </p:nvPr>
        </p:nvSpPr>
        <p:spPr>
          <a:xfrm>
            <a:off x="488632" y="6179941"/>
            <a:ext cx="7340138" cy="122205"/>
          </a:xfrm>
          <a:prstGeom prst="rect">
            <a:avLst/>
          </a:prstGeom>
          <a:noFill/>
        </p:spPr>
        <p:txBody>
          <a:bodyPr wrap="square" lIns="0" tIns="0" rIns="0" bIns="0" rtlCol="0" anchor="t" anchorCtr="0">
            <a:spAutoFit/>
          </a:bodyPr>
          <a:lstStyle/>
          <a:p>
            <a:pPr defTabSz="913842"/>
            <a:endParaRPr lang="en-US" sz="800" dirty="0">
              <a:solidFill>
                <a:srgbClr val="000000"/>
              </a:solidFill>
            </a:endParaRPr>
          </a:p>
        </p:txBody>
      </p:sp>
      <p:cxnSp>
        <p:nvCxnSpPr>
          <p:cNvPr id="12" name="Frame Line"/>
          <p:cNvCxnSpPr/>
          <p:nvPr userDrawn="1"/>
        </p:nvCxnSpPr>
        <p:spPr>
          <a:xfrm flipV="1">
            <a:off x="346364" y="941294"/>
            <a:ext cx="8312729" cy="153296"/>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ppendix Divider">
    <p:spTree>
      <p:nvGrpSpPr>
        <p:cNvPr id="1" name=""/>
        <p:cNvGrpSpPr/>
        <p:nvPr/>
      </p:nvGrpSpPr>
      <p:grpSpPr>
        <a:xfrm>
          <a:off x="0" y="0"/>
          <a:ext cx="0" cy="0"/>
          <a:chOff x="0" y="0"/>
          <a:chExt cx="0" cy="0"/>
        </a:xfrm>
      </p:grpSpPr>
      <p:sp>
        <p:nvSpPr>
          <p:cNvPr id="3" name="Section No."/>
          <p:cNvSpPr>
            <a:spLocks noGrp="1"/>
          </p:cNvSpPr>
          <p:nvPr>
            <p:ph type="body" idx="1" hasCustomPrompt="1"/>
            <p:custDataLst>
              <p:tags r:id="rId1"/>
            </p:custDataLst>
          </p:nvPr>
        </p:nvSpPr>
        <p:spPr>
          <a:xfrm>
            <a:off x="482138" y="1008529"/>
            <a:ext cx="8179724" cy="403412"/>
          </a:xfrm>
        </p:spPr>
        <p:txBody>
          <a:bodyPr wrap="none" tIns="0" bIns="0" anchor="t"/>
          <a:lstStyle>
            <a:lvl1pPr marL="0" indent="0">
              <a:buNone/>
              <a:defRPr sz="2900" b="0" i="0">
                <a:solidFill>
                  <a:schemeClr val="tx1"/>
                </a:solidFill>
                <a:latin typeface="+mj-lt"/>
              </a:defRPr>
            </a:lvl1pPr>
            <a:lvl2pPr marL="456922" indent="0">
              <a:buNone/>
              <a:defRPr sz="1800">
                <a:solidFill>
                  <a:schemeClr val="tx1">
                    <a:tint val="75000"/>
                  </a:schemeClr>
                </a:solidFill>
              </a:defRPr>
            </a:lvl2pPr>
            <a:lvl3pPr marL="913842" indent="0">
              <a:buNone/>
              <a:defRPr sz="1600">
                <a:solidFill>
                  <a:schemeClr val="tx1">
                    <a:tint val="75000"/>
                  </a:schemeClr>
                </a:solidFill>
              </a:defRPr>
            </a:lvl3pPr>
            <a:lvl4pPr marL="1370765" indent="0">
              <a:buNone/>
              <a:defRPr sz="1400">
                <a:solidFill>
                  <a:schemeClr val="tx1">
                    <a:tint val="75000"/>
                  </a:schemeClr>
                </a:solidFill>
              </a:defRPr>
            </a:lvl4pPr>
            <a:lvl5pPr marL="1827688" indent="0">
              <a:buNone/>
              <a:defRPr sz="1400">
                <a:solidFill>
                  <a:schemeClr val="tx1">
                    <a:tint val="75000"/>
                  </a:schemeClr>
                </a:solidFill>
              </a:defRPr>
            </a:lvl5pPr>
            <a:lvl6pPr marL="2284611" indent="0">
              <a:buNone/>
              <a:defRPr sz="1400">
                <a:solidFill>
                  <a:schemeClr val="tx1">
                    <a:tint val="75000"/>
                  </a:schemeClr>
                </a:solidFill>
              </a:defRPr>
            </a:lvl6pPr>
            <a:lvl7pPr marL="2741535" indent="0">
              <a:buNone/>
              <a:defRPr sz="1400">
                <a:solidFill>
                  <a:schemeClr val="tx1">
                    <a:tint val="75000"/>
                  </a:schemeClr>
                </a:solidFill>
              </a:defRPr>
            </a:lvl7pPr>
            <a:lvl8pPr marL="3198455" indent="0">
              <a:buNone/>
              <a:defRPr sz="1400">
                <a:solidFill>
                  <a:schemeClr val="tx1">
                    <a:tint val="75000"/>
                  </a:schemeClr>
                </a:solidFill>
              </a:defRPr>
            </a:lvl8pPr>
            <a:lvl9pPr marL="3655376" indent="0">
              <a:buNone/>
              <a:defRPr sz="1400">
                <a:solidFill>
                  <a:schemeClr val="tx1">
                    <a:tint val="75000"/>
                  </a:schemeClr>
                </a:solidFill>
              </a:defRPr>
            </a:lvl9pPr>
          </a:lstStyle>
          <a:p>
            <a:pPr lvl="0"/>
            <a:r>
              <a:rPr lang="en-US" noProof="0" smtClean="0"/>
              <a:t>Click to edit Appendix Divider style</a:t>
            </a:r>
            <a:endParaRPr lang="en-US" noProof="0" dirty="0" smtClean="0"/>
          </a:p>
        </p:txBody>
      </p:sp>
      <p:sp>
        <p:nvSpPr>
          <p:cNvPr id="2" name="Appendix Divider Title"/>
          <p:cNvSpPr>
            <a:spLocks noGrp="1"/>
          </p:cNvSpPr>
          <p:nvPr>
            <p:ph type="title" hasCustomPrompt="1"/>
            <p:custDataLst>
              <p:tags r:id="rId2"/>
            </p:custDataLst>
          </p:nvPr>
        </p:nvSpPr>
        <p:spPr>
          <a:xfrm>
            <a:off x="482138" y="1420010"/>
            <a:ext cx="8179724" cy="446276"/>
          </a:xfrm>
        </p:spPr>
        <p:txBody>
          <a:bodyPr wrap="square" tIns="0" bIns="0" anchor="t">
            <a:spAutoFit/>
          </a:bodyPr>
          <a:lstStyle>
            <a:lvl1pPr algn="l">
              <a:defRPr sz="2900" b="1" i="1" cap="none" baseline="0">
                <a:latin typeface="+mj-lt"/>
              </a:defRPr>
            </a:lvl1pPr>
          </a:lstStyle>
          <a:p>
            <a:r>
              <a:rPr lang="en-US" noProof="0" smtClean="0"/>
              <a:t>Click to add Appendix Divider Title</a:t>
            </a:r>
            <a:endParaRPr lang="en-US" noProof="0" dirty="0"/>
          </a:p>
        </p:txBody>
      </p:sp>
      <p:sp>
        <p:nvSpPr>
          <p:cNvPr id="16" name="Slide Tags" hidden="1"/>
          <p:cNvSpPr txBox="1"/>
          <p:nvPr userDrawn="1">
            <p:custDataLst>
              <p:tags r:id="rId3"/>
            </p:custDataLst>
          </p:nvPr>
        </p:nvSpPr>
        <p:spPr>
          <a:xfrm>
            <a:off x="0" y="201712"/>
            <a:ext cx="1454727" cy="236707"/>
          </a:xfrm>
          <a:prstGeom prst="rect">
            <a:avLst/>
          </a:prstGeom>
          <a:noFill/>
        </p:spPr>
        <p:txBody>
          <a:bodyPr wrap="square" lIns="82017" tIns="41009" rIns="82017" bIns="41009" rtlCol="0">
            <a:spAutoFit/>
          </a:bodyPr>
          <a:lstStyle/>
          <a:p>
            <a:pPr defTabSz="913842"/>
            <a:r>
              <a:rPr lang="en-US" sz="1000">
                <a:solidFill>
                  <a:srgbClr val="000000"/>
                </a:solidFill>
              </a:rPr>
              <a:t>Slide Tags</a:t>
            </a:r>
            <a:endParaRPr lang="en-US" sz="1000" dirty="0">
              <a:solidFill>
                <a:srgbClr val="000000"/>
              </a:solidFill>
            </a:endParaRPr>
          </a:p>
        </p:txBody>
      </p:sp>
      <p:sp>
        <p:nvSpPr>
          <p:cNvPr id="9" name="PwC Text"/>
          <p:cNvSpPr txBox="1"/>
          <p:nvPr userDrawn="1"/>
        </p:nvSpPr>
        <p:spPr>
          <a:xfrm>
            <a:off x="488977" y="6430384"/>
            <a:ext cx="249382" cy="94550"/>
          </a:xfrm>
          <a:prstGeom prst="rect">
            <a:avLst/>
          </a:prstGeom>
          <a:noFill/>
        </p:spPr>
        <p:txBody>
          <a:bodyPr vert="horz" wrap="none" lIns="0" tIns="0" rIns="0" bIns="0" rtlCol="0" anchor="t" anchorCtr="0">
            <a:noAutofit/>
          </a:bodyPr>
          <a:lstStyle/>
          <a:p>
            <a:pPr defTabSz="913842">
              <a:lnSpc>
                <a:spcPts val="897"/>
              </a:lnSpc>
            </a:pPr>
            <a:r>
              <a:rPr lang="en-US" sz="800" dirty="0">
                <a:solidFill>
                  <a:srgbClr val="000000"/>
                </a:solidFill>
                <a:cs typeface="Arial" pitchFamily="34" charset="0"/>
              </a:rPr>
              <a:t>PwC’s PRTM Management Consulting </a:t>
            </a:r>
          </a:p>
        </p:txBody>
      </p:sp>
      <p:sp>
        <p:nvSpPr>
          <p:cNvPr id="11" name="Page Number"/>
          <p:cNvSpPr txBox="1"/>
          <p:nvPr userDrawn="1">
            <p:custDataLst>
              <p:tags r:id="rId4"/>
            </p:custDataLst>
          </p:nvPr>
        </p:nvSpPr>
        <p:spPr>
          <a:xfrm>
            <a:off x="8361228" y="6430384"/>
            <a:ext cx="290945" cy="93878"/>
          </a:xfrm>
          <a:prstGeom prst="rect">
            <a:avLst/>
          </a:prstGeom>
          <a:noFill/>
        </p:spPr>
        <p:txBody>
          <a:bodyPr wrap="none" lIns="0" tIns="0" rIns="0" bIns="0" rtlCol="0">
            <a:noAutofit/>
          </a:bodyPr>
          <a:lstStyle/>
          <a:p>
            <a:pPr algn="r" defTabSz="913842">
              <a:lnSpc>
                <a:spcPts val="897"/>
              </a:lnSpc>
            </a:pPr>
            <a:endParaRPr lang="en-US" sz="800" dirty="0">
              <a:solidFill>
                <a:srgbClr val="000000"/>
              </a:solidFill>
            </a:endParaRPr>
          </a:p>
        </p:txBody>
      </p:sp>
      <p:sp>
        <p:nvSpPr>
          <p:cNvPr id="12" name="Section Footer"/>
          <p:cNvSpPr txBox="1"/>
          <p:nvPr userDrawn="1">
            <p:custDataLst>
              <p:tags r:id="rId5"/>
            </p:custDataLst>
          </p:nvPr>
        </p:nvSpPr>
        <p:spPr>
          <a:xfrm>
            <a:off x="488632" y="6297090"/>
            <a:ext cx="4015047" cy="122205"/>
          </a:xfrm>
          <a:prstGeom prst="rect">
            <a:avLst/>
          </a:prstGeom>
          <a:noFill/>
          <a:ln>
            <a:noFill/>
          </a:ln>
        </p:spPr>
        <p:txBody>
          <a:bodyPr wrap="square" lIns="0" tIns="0" rIns="0" bIns="0" rtlCol="0" anchor="b" anchorCtr="0">
            <a:spAutoFit/>
          </a:bodyPr>
          <a:lstStyle/>
          <a:p>
            <a:pPr defTabSz="913842"/>
            <a:endParaRPr lang="en-US" sz="800" dirty="0">
              <a:solidFill>
                <a:srgbClr val="000000"/>
              </a:solidFill>
            </a:endParaRPr>
          </a:p>
        </p:txBody>
      </p:sp>
      <p:sp>
        <p:nvSpPr>
          <p:cNvPr id="13" name="Report Date"/>
          <p:cNvSpPr txBox="1"/>
          <p:nvPr userDrawn="1">
            <p:custDataLst>
              <p:tags r:id="rId6"/>
            </p:custDataLst>
          </p:nvPr>
        </p:nvSpPr>
        <p:spPr>
          <a:xfrm>
            <a:off x="8017985" y="6301298"/>
            <a:ext cx="635372" cy="122205"/>
          </a:xfrm>
          <a:prstGeom prst="rect">
            <a:avLst/>
          </a:prstGeom>
          <a:noFill/>
        </p:spPr>
        <p:txBody>
          <a:bodyPr wrap="none" lIns="0" tIns="0" rIns="0" bIns="0" rtlCol="0">
            <a:spAutoFit/>
          </a:bodyPr>
          <a:lstStyle/>
          <a:p>
            <a:pPr indent="-246050" algn="r" defTabSz="913842">
              <a:spcAft>
                <a:spcPts val="808"/>
              </a:spcAft>
            </a:pPr>
            <a:r>
              <a:rPr lang="en-US" sz="800">
                <a:solidFill>
                  <a:srgbClr val="000000"/>
                </a:solidFill>
              </a:rPr>
              <a:t>January 2013</a:t>
            </a:r>
            <a:endParaRPr lang="en-US" sz="800" dirty="0">
              <a:solidFill>
                <a:srgbClr val="000000"/>
              </a:solidFill>
            </a:endParaRPr>
          </a:p>
        </p:txBody>
      </p:sp>
      <p:sp>
        <p:nvSpPr>
          <p:cNvPr id="14" name="Presentation Disclaimer" hidden="1"/>
          <p:cNvSpPr txBox="1"/>
          <p:nvPr userDrawn="1">
            <p:custDataLst>
              <p:tags r:id="rId7"/>
            </p:custDataLst>
          </p:nvPr>
        </p:nvSpPr>
        <p:spPr>
          <a:xfrm>
            <a:off x="488632" y="6179941"/>
            <a:ext cx="7340138" cy="122205"/>
          </a:xfrm>
          <a:prstGeom prst="rect">
            <a:avLst/>
          </a:prstGeom>
          <a:noFill/>
        </p:spPr>
        <p:txBody>
          <a:bodyPr wrap="square" lIns="0" tIns="0" rIns="0" bIns="0" rtlCol="0" anchor="t" anchorCtr="0">
            <a:spAutoFit/>
          </a:bodyPr>
          <a:lstStyle/>
          <a:p>
            <a:pPr defTabSz="913842"/>
            <a:endParaRPr lang="en-US" sz="800" dirty="0">
              <a:solidFill>
                <a:srgbClr val="000000"/>
              </a:solidFill>
            </a:endParaRPr>
          </a:p>
        </p:txBody>
      </p:sp>
      <p:cxnSp>
        <p:nvCxnSpPr>
          <p:cNvPr id="15" name="Frame Line"/>
          <p:cNvCxnSpPr/>
          <p:nvPr userDrawn="1"/>
        </p:nvCxnSpPr>
        <p:spPr>
          <a:xfrm flipV="1">
            <a:off x="346364" y="941294"/>
            <a:ext cx="8312729" cy="153296"/>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ver Slide with Content">
    <p:spTree>
      <p:nvGrpSpPr>
        <p:cNvPr id="1" name=""/>
        <p:cNvGrpSpPr/>
        <p:nvPr/>
      </p:nvGrpSpPr>
      <p:grpSpPr>
        <a:xfrm>
          <a:off x="0" y="0"/>
          <a:ext cx="0" cy="0"/>
          <a:chOff x="0" y="0"/>
          <a:chExt cx="0" cy="0"/>
        </a:xfrm>
      </p:grpSpPr>
      <p:grpSp>
        <p:nvGrpSpPr>
          <p:cNvPr id="4" name="Logo with Panels"/>
          <p:cNvGrpSpPr/>
          <p:nvPr userDrawn="1"/>
        </p:nvGrpSpPr>
        <p:grpSpPr>
          <a:xfrm>
            <a:off x="1027614" y="0"/>
            <a:ext cx="8116392" cy="6457244"/>
            <a:chOff x="1130368" y="0"/>
            <a:chExt cx="8928031" cy="7318210"/>
          </a:xfrm>
        </p:grpSpPr>
        <p:grpSp>
          <p:nvGrpSpPr>
            <p:cNvPr id="5" name="Logo Shapes"/>
            <p:cNvGrpSpPr/>
            <p:nvPr userDrawn="1"/>
          </p:nvGrpSpPr>
          <p:grpSpPr>
            <a:xfrm>
              <a:off x="1904992" y="0"/>
              <a:ext cx="8153407" cy="6792223"/>
              <a:chOff x="1828800" y="-7143"/>
              <a:chExt cx="8153407" cy="6792223"/>
            </a:xfrm>
          </p:grpSpPr>
          <p:sp>
            <p:nvSpPr>
              <p:cNvPr id="23" name="Rectangle 1"/>
              <p:cNvSpPr>
                <a:spLocks noChangeArrowheads="1"/>
              </p:cNvSpPr>
              <p:nvPr/>
            </p:nvSpPr>
            <p:spPr bwMode="gray">
              <a:xfrm>
                <a:off x="1832930" y="4496096"/>
                <a:ext cx="8149277" cy="2288752"/>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3842"/>
                <a:endParaRPr lang="en-US" sz="1000" dirty="0">
                  <a:solidFill>
                    <a:srgbClr val="000000"/>
                  </a:solidFill>
                </a:endParaRPr>
              </a:p>
            </p:txBody>
          </p:sp>
          <p:sp>
            <p:nvSpPr>
              <p:cNvPr id="68" name="Rectangle 2"/>
              <p:cNvSpPr>
                <a:spLocks noChangeArrowheads="1"/>
              </p:cNvSpPr>
              <p:nvPr userDrawn="1"/>
            </p:nvSpPr>
            <p:spPr bwMode="gray">
              <a:xfrm>
                <a:off x="1828800" y="3583782"/>
                <a:ext cx="7132320" cy="3201066"/>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3842"/>
                <a:endParaRPr lang="en-US" sz="1000" dirty="0">
                  <a:solidFill>
                    <a:srgbClr val="000000"/>
                  </a:solidFill>
                </a:endParaRPr>
              </a:p>
            </p:txBody>
          </p:sp>
          <p:sp>
            <p:nvSpPr>
              <p:cNvPr id="20" name="Rectangle 3"/>
              <p:cNvSpPr>
                <a:spLocks noChangeArrowheads="1"/>
              </p:cNvSpPr>
              <p:nvPr userDrawn="1"/>
            </p:nvSpPr>
            <p:spPr bwMode="gray">
              <a:xfrm>
                <a:off x="1828800" y="4496096"/>
                <a:ext cx="7132320" cy="2288752"/>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3842"/>
                <a:endParaRPr lang="en-US" sz="1000" dirty="0">
                  <a:solidFill>
                    <a:srgbClr val="000000"/>
                  </a:solidFill>
                </a:endParaRPr>
              </a:p>
            </p:txBody>
          </p:sp>
          <p:sp>
            <p:nvSpPr>
              <p:cNvPr id="24" name="Rectangle 4"/>
              <p:cNvSpPr>
                <a:spLocks noChangeArrowheads="1"/>
              </p:cNvSpPr>
              <p:nvPr/>
            </p:nvSpPr>
            <p:spPr bwMode="gray">
              <a:xfrm>
                <a:off x="1828800" y="-7143"/>
                <a:ext cx="6248400" cy="677272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3842"/>
                <a:endParaRPr lang="en-US" sz="1000" dirty="0">
                  <a:solidFill>
                    <a:srgbClr val="000000"/>
                  </a:solidFill>
                </a:endParaRPr>
              </a:p>
            </p:txBody>
          </p:sp>
          <p:sp>
            <p:nvSpPr>
              <p:cNvPr id="28" name="Rectangle 5"/>
              <p:cNvSpPr>
                <a:spLocks noChangeArrowheads="1"/>
              </p:cNvSpPr>
              <p:nvPr userDrawn="1"/>
            </p:nvSpPr>
            <p:spPr bwMode="gray">
              <a:xfrm>
                <a:off x="1828800" y="1137665"/>
                <a:ext cx="6492240" cy="5627914"/>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3842"/>
                <a:endParaRPr lang="en-US" sz="1000" dirty="0">
                  <a:solidFill>
                    <a:srgbClr val="000000"/>
                  </a:solidFill>
                </a:endParaRPr>
              </a:p>
            </p:txBody>
          </p:sp>
          <p:sp>
            <p:nvSpPr>
              <p:cNvPr id="69" name="Rectangle 6"/>
              <p:cNvSpPr>
                <a:spLocks noChangeArrowheads="1"/>
              </p:cNvSpPr>
              <p:nvPr userDrawn="1"/>
            </p:nvSpPr>
            <p:spPr bwMode="gray">
              <a:xfrm>
                <a:off x="1828800" y="3583782"/>
                <a:ext cx="6492240" cy="3201066"/>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3842"/>
                <a:endParaRPr lang="en-US" sz="1000" dirty="0">
                  <a:solidFill>
                    <a:srgbClr val="000000"/>
                  </a:solidFill>
                </a:endParaRPr>
              </a:p>
            </p:txBody>
          </p:sp>
          <p:sp>
            <p:nvSpPr>
              <p:cNvPr id="29" name="Rectangle 7"/>
              <p:cNvSpPr>
                <a:spLocks noChangeArrowheads="1"/>
              </p:cNvSpPr>
              <p:nvPr userDrawn="1"/>
            </p:nvSpPr>
            <p:spPr bwMode="gray">
              <a:xfrm>
                <a:off x="1828800" y="1137665"/>
                <a:ext cx="6248400" cy="5627914"/>
              </a:xfrm>
              <a:prstGeom prst="rect">
                <a:avLst/>
              </a:prstGeom>
              <a:solidFill>
                <a:srgbClr val="D74021"/>
              </a:solidFill>
              <a:ln w="0">
                <a:noFill/>
                <a:prstDash val="solid"/>
                <a:miter lim="800000"/>
                <a:headEnd/>
                <a:tailEnd/>
              </a:ln>
            </p:spPr>
            <p:txBody>
              <a:bodyPr vert="horz" wrap="square" lIns="0" tIns="0" rIns="0" bIns="0" numCol="1" anchor="t" anchorCtr="0" compatLnSpc="1">
                <a:prstTxWarp prst="textNoShape">
                  <a:avLst/>
                </a:prstTxWarp>
              </a:bodyPr>
              <a:lstStyle/>
              <a:p>
                <a:pPr defTabSz="913842"/>
                <a:endParaRPr lang="en-US" sz="1000" dirty="0">
                  <a:solidFill>
                    <a:srgbClr val="000000"/>
                  </a:solidFill>
                </a:endParaRPr>
              </a:p>
            </p:txBody>
          </p:sp>
          <p:sp>
            <p:nvSpPr>
              <p:cNvPr id="26" name="Rectangle 8"/>
              <p:cNvSpPr>
                <a:spLocks noChangeArrowheads="1"/>
              </p:cNvSpPr>
              <p:nvPr userDrawn="1"/>
            </p:nvSpPr>
            <p:spPr bwMode="gray">
              <a:xfrm>
                <a:off x="1828800" y="4496096"/>
                <a:ext cx="6492240" cy="2288752"/>
              </a:xfrm>
              <a:prstGeom prst="rect">
                <a:avLst/>
              </a:prstGeom>
              <a:solidFill>
                <a:srgbClr val="D1390D"/>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3842"/>
                <a:endParaRPr lang="en-US" sz="1000" dirty="0">
                  <a:solidFill>
                    <a:srgbClr val="000000"/>
                  </a:solidFill>
                </a:endParaRPr>
              </a:p>
            </p:txBody>
          </p:sp>
          <p:sp>
            <p:nvSpPr>
              <p:cNvPr id="27" name="Rectangle 9"/>
              <p:cNvSpPr/>
              <p:nvPr userDrawn="1"/>
            </p:nvSpPr>
            <p:spPr bwMode="gray">
              <a:xfrm>
                <a:off x="1828800" y="3583782"/>
                <a:ext cx="6246019" cy="3201066"/>
              </a:xfrm>
              <a:prstGeom prst="rect">
                <a:avLst/>
              </a:prstGeom>
              <a:solidFill>
                <a:srgbClr val="CD2F0E"/>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3842"/>
                <a:endParaRPr lang="en-US" dirty="0">
                  <a:solidFill>
                    <a:srgbClr val="000000"/>
                  </a:solidFill>
                </a:endParaRPr>
              </a:p>
            </p:txBody>
          </p:sp>
          <p:sp>
            <p:nvSpPr>
              <p:cNvPr id="30" name="Rectangle 10"/>
              <p:cNvSpPr>
                <a:spLocks noChangeArrowheads="1"/>
              </p:cNvSpPr>
              <p:nvPr userDrawn="1"/>
            </p:nvSpPr>
            <p:spPr bwMode="gray">
              <a:xfrm>
                <a:off x="1828800" y="4495801"/>
                <a:ext cx="6245352" cy="2288752"/>
              </a:xfrm>
              <a:prstGeom prst="rect">
                <a:avLst/>
              </a:prstGeom>
              <a:solidFill>
                <a:srgbClr val="C42303"/>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3842"/>
                <a:endParaRPr lang="en-US" sz="1000" dirty="0">
                  <a:solidFill>
                    <a:srgbClr val="000000"/>
                  </a:solidFill>
                </a:endParaRPr>
              </a:p>
            </p:txBody>
          </p:sp>
          <p:sp>
            <p:nvSpPr>
              <p:cNvPr id="71" name="Rectangle 11"/>
              <p:cNvSpPr>
                <a:spLocks noChangeArrowheads="1"/>
              </p:cNvSpPr>
              <p:nvPr userDrawn="1"/>
            </p:nvSpPr>
            <p:spPr bwMode="gray">
              <a:xfrm>
                <a:off x="1828800" y="4800832"/>
                <a:ext cx="2286000" cy="1984248"/>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3842"/>
                <a:endParaRPr lang="en-US" sz="1000" dirty="0">
                  <a:solidFill>
                    <a:srgbClr val="000000"/>
                  </a:solidFill>
                </a:endParaRPr>
              </a:p>
            </p:txBody>
          </p:sp>
        </p:grpSp>
        <p:grpSp>
          <p:nvGrpSpPr>
            <p:cNvPr id="6" name="Logo"/>
            <p:cNvGrpSpPr/>
            <p:nvPr userDrawn="1"/>
          </p:nvGrpSpPr>
          <p:grpSpPr>
            <a:xfrm>
              <a:off x="1130368" y="6790556"/>
              <a:ext cx="905256" cy="527654"/>
              <a:chOff x="1130368" y="6790556"/>
              <a:chExt cx="905256" cy="527654"/>
            </a:xfrm>
          </p:grpSpPr>
          <p:sp>
            <p:nvSpPr>
              <p:cNvPr id="38" name="Rectangle 0"/>
              <p:cNvSpPr>
                <a:spLocks noChangeArrowheads="1"/>
              </p:cNvSpPr>
              <p:nvPr userDrawn="1"/>
            </p:nvSpPr>
            <p:spPr bwMode="black">
              <a:xfrm>
                <a:off x="1676368" y="6790556"/>
                <a:ext cx="228600" cy="57350"/>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0180">
                  <a:defRPr/>
                </a:pPr>
                <a:endParaRPr lang="en-US" sz="1600" dirty="0">
                  <a:solidFill>
                    <a:srgbClr val="000000"/>
                  </a:solidFill>
                </a:endParaRPr>
              </a:p>
            </p:txBody>
          </p:sp>
          <p:sp>
            <p:nvSpPr>
              <p:cNvPr id="39" name="Freeform 38"/>
              <p:cNvSpPr>
                <a:spLocks noEditPoints="1"/>
              </p:cNvSpPr>
              <p:nvPr userDrawn="1"/>
            </p:nvSpPr>
            <p:spPr bwMode="black">
              <a:xfrm>
                <a:off x="1130368" y="6976999"/>
                <a:ext cx="905256" cy="341211"/>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0180">
                  <a:defRPr/>
                </a:pPr>
                <a:endParaRPr lang="en-US" sz="1600" dirty="0">
                  <a:solidFill>
                    <a:srgbClr val="000000"/>
                  </a:solidFill>
                </a:endParaRPr>
              </a:p>
            </p:txBody>
          </p:sp>
        </p:grpSp>
      </p:grpSp>
      <p:sp>
        <p:nvSpPr>
          <p:cNvPr id="3" name="Report Subtitle"/>
          <p:cNvSpPr>
            <a:spLocks noGrp="1"/>
          </p:cNvSpPr>
          <p:nvPr userDrawn="1">
            <p:ph type="subTitle" idx="1" hasCustomPrompt="1"/>
            <p:custDataLst>
              <p:tags r:id="rId1"/>
            </p:custDataLst>
          </p:nvPr>
        </p:nvSpPr>
        <p:spPr bwMode="white">
          <a:xfrm>
            <a:off x="1869834" y="1944445"/>
            <a:ext cx="5403273" cy="1204945"/>
          </a:xfrm>
        </p:spPr>
        <p:txBody>
          <a:bodyPr tIns="0" bIns="0">
            <a:spAutoFit/>
          </a:bodyPr>
          <a:lstStyle>
            <a:lvl1pPr marL="0" indent="0" algn="l">
              <a:lnSpc>
                <a:spcPct val="90000"/>
              </a:lnSpc>
              <a:spcAft>
                <a:spcPts val="0"/>
              </a:spcAft>
              <a:buNone/>
              <a:defRPr sz="2900" baseline="0">
                <a:solidFill>
                  <a:schemeClr val="bg1"/>
                </a:solidFill>
                <a:latin typeface="+mj-lt"/>
              </a:defRPr>
            </a:lvl1pPr>
            <a:lvl2pPr marL="456922" indent="0" algn="ctr">
              <a:buNone/>
              <a:defRPr>
                <a:solidFill>
                  <a:schemeClr val="tx1">
                    <a:tint val="75000"/>
                  </a:schemeClr>
                </a:solidFill>
              </a:defRPr>
            </a:lvl2pPr>
            <a:lvl3pPr marL="913842" indent="0" algn="ctr">
              <a:buNone/>
              <a:defRPr>
                <a:solidFill>
                  <a:schemeClr val="tx1">
                    <a:tint val="75000"/>
                  </a:schemeClr>
                </a:solidFill>
              </a:defRPr>
            </a:lvl3pPr>
            <a:lvl4pPr marL="1370765" indent="0" algn="ctr">
              <a:buNone/>
              <a:defRPr>
                <a:solidFill>
                  <a:schemeClr val="tx1">
                    <a:tint val="75000"/>
                  </a:schemeClr>
                </a:solidFill>
              </a:defRPr>
            </a:lvl4pPr>
            <a:lvl5pPr marL="1827688" indent="0" algn="ctr">
              <a:buNone/>
              <a:defRPr>
                <a:solidFill>
                  <a:schemeClr val="tx1">
                    <a:tint val="75000"/>
                  </a:schemeClr>
                </a:solidFill>
              </a:defRPr>
            </a:lvl5pPr>
            <a:lvl6pPr marL="2284611" indent="0" algn="ctr">
              <a:buNone/>
              <a:defRPr>
                <a:solidFill>
                  <a:schemeClr val="tx1">
                    <a:tint val="75000"/>
                  </a:schemeClr>
                </a:solidFill>
              </a:defRPr>
            </a:lvl6pPr>
            <a:lvl7pPr marL="2741535" indent="0" algn="ctr">
              <a:buNone/>
              <a:defRPr>
                <a:solidFill>
                  <a:schemeClr val="tx1">
                    <a:tint val="75000"/>
                  </a:schemeClr>
                </a:solidFill>
              </a:defRPr>
            </a:lvl7pPr>
            <a:lvl8pPr marL="3198455" indent="0" algn="ctr">
              <a:buNone/>
              <a:defRPr>
                <a:solidFill>
                  <a:schemeClr val="tx1">
                    <a:tint val="75000"/>
                  </a:schemeClr>
                </a:solidFill>
              </a:defRPr>
            </a:lvl8pPr>
            <a:lvl9pPr marL="3655376" indent="0" algn="ctr">
              <a:buNone/>
              <a:defRPr>
                <a:solidFill>
                  <a:schemeClr val="tx1">
                    <a:tint val="75000"/>
                  </a:schemeClr>
                </a:solidFill>
              </a:defRPr>
            </a:lvl9pPr>
          </a:lstStyle>
          <a:p>
            <a:r>
              <a:rPr lang="en-US" noProof="0" smtClean="0"/>
              <a:t>Subtitle (use this layout if subtitle needs three lines and your Title needs two)</a:t>
            </a:r>
            <a:endParaRPr lang="en-US" noProof="0" dirty="0" smtClean="0"/>
          </a:p>
        </p:txBody>
      </p:sp>
      <p:sp>
        <p:nvSpPr>
          <p:cNvPr id="2" name="Report Title"/>
          <p:cNvSpPr>
            <a:spLocks noGrp="1"/>
          </p:cNvSpPr>
          <p:nvPr userDrawn="1">
            <p:ph type="ctrTitle" hasCustomPrompt="1"/>
            <p:custDataLst>
              <p:tags r:id="rId2"/>
            </p:custDataLst>
          </p:nvPr>
        </p:nvSpPr>
        <p:spPr bwMode="white">
          <a:xfrm>
            <a:off x="1869834" y="1112679"/>
            <a:ext cx="5403273" cy="806824"/>
          </a:xfrm>
        </p:spPr>
        <p:txBody>
          <a:bodyPr vert="horz" lIns="0" tIns="0" rIns="0" bIns="0" rtlCol="0" anchor="t" anchorCtr="0">
            <a:noAutofit/>
          </a:bodyPr>
          <a:lstStyle>
            <a:lvl1pPr algn="l" defTabSz="913842" rtl="0" eaLnBrk="1" latinLnBrk="0" hangingPunct="1">
              <a:lnSpc>
                <a:spcPct val="90000"/>
              </a:lnSpc>
              <a:spcBef>
                <a:spcPct val="0"/>
              </a:spcBef>
              <a:buNone/>
              <a:defRPr lang="en-GB" sz="2900" b="1" i="1" kern="1200" baseline="0" noProof="0">
                <a:solidFill>
                  <a:schemeClr val="bg1"/>
                </a:solidFill>
                <a:latin typeface="+mj-lt"/>
                <a:ea typeface="+mj-ea"/>
                <a:cs typeface="+mj-cs"/>
              </a:defRPr>
            </a:lvl1pPr>
          </a:lstStyle>
          <a:p>
            <a:r>
              <a:rPr lang="en-US" noProof="0" smtClean="0"/>
              <a:t>Report Title</a:t>
            </a:r>
            <a:endParaRPr lang="en-US" noProof="0" dirty="0"/>
          </a:p>
        </p:txBody>
      </p:sp>
      <p:sp>
        <p:nvSpPr>
          <p:cNvPr id="43" name="Confidentiality stamp"/>
          <p:cNvSpPr txBox="1"/>
          <p:nvPr userDrawn="1">
            <p:custDataLst>
              <p:tags r:id="rId3"/>
            </p:custDataLst>
          </p:nvPr>
        </p:nvSpPr>
        <p:spPr>
          <a:xfrm>
            <a:off x="482145" y="3291847"/>
            <a:ext cx="1113905" cy="122205"/>
          </a:xfrm>
          <a:prstGeom prst="rect">
            <a:avLst/>
          </a:prstGeom>
          <a:noFill/>
          <a:ln>
            <a:noFill/>
          </a:ln>
        </p:spPr>
        <p:txBody>
          <a:bodyPr wrap="square" lIns="0" tIns="0" rIns="0" bIns="0" rtlCol="0">
            <a:spAutoFit/>
          </a:bodyPr>
          <a:lstStyle/>
          <a:p>
            <a:pPr defTabSz="913842"/>
            <a:r>
              <a:rPr lang="en-US" sz="800" i="1">
                <a:solidFill>
                  <a:srgbClr val="000000"/>
                </a:solidFill>
                <a:latin typeface="Georgia" pitchFamily="18" charset="0"/>
                <a:cs typeface="Arial" pitchFamily="34" charset="0"/>
              </a:rPr>
              <a:t>  </a:t>
            </a:r>
            <a:endParaRPr lang="en-US" sz="800" i="1" dirty="0">
              <a:solidFill>
                <a:srgbClr val="000000"/>
              </a:solidFill>
              <a:latin typeface="Georgia" pitchFamily="18" charset="0"/>
              <a:cs typeface="Arial" pitchFamily="34" charset="0"/>
            </a:endParaRPr>
          </a:p>
        </p:txBody>
      </p:sp>
      <p:sp>
        <p:nvSpPr>
          <p:cNvPr id="32" name="Draft stamp"/>
          <p:cNvSpPr txBox="1"/>
          <p:nvPr userDrawn="1">
            <p:custDataLst>
              <p:tags r:id="rId4"/>
            </p:custDataLst>
          </p:nvPr>
        </p:nvSpPr>
        <p:spPr>
          <a:xfrm>
            <a:off x="482145" y="3566167"/>
            <a:ext cx="1246909" cy="122205"/>
          </a:xfrm>
          <a:prstGeom prst="rect">
            <a:avLst/>
          </a:prstGeom>
          <a:noFill/>
          <a:ln>
            <a:noFill/>
          </a:ln>
        </p:spPr>
        <p:txBody>
          <a:bodyPr wrap="square" lIns="0" tIns="0" rIns="0" bIns="0" rtlCol="0" anchor="t" anchorCtr="0">
            <a:spAutoFit/>
          </a:bodyPr>
          <a:lstStyle/>
          <a:p>
            <a:pPr defTabSz="913842"/>
            <a:r>
              <a:rPr lang="en-US" sz="800" b="1" i="1">
                <a:solidFill>
                  <a:srgbClr val="000000"/>
                </a:solidFill>
                <a:latin typeface="Georgia" pitchFamily="18" charset="0"/>
                <a:cs typeface="Arial" pitchFamily="34" charset="0"/>
              </a:rPr>
              <a:t>   </a:t>
            </a:r>
            <a:endParaRPr lang="en-US" sz="800" b="1" i="1" dirty="0">
              <a:solidFill>
                <a:srgbClr val="000000"/>
              </a:solidFill>
              <a:latin typeface="Georgia" pitchFamily="18" charset="0"/>
              <a:cs typeface="Arial" pitchFamily="34" charset="0"/>
            </a:endParaRPr>
          </a:p>
        </p:txBody>
      </p:sp>
      <p:sp>
        <p:nvSpPr>
          <p:cNvPr id="31" name="Report Date"/>
          <p:cNvSpPr txBox="1"/>
          <p:nvPr userDrawn="1">
            <p:custDataLst>
              <p:tags r:id="rId5"/>
            </p:custDataLst>
          </p:nvPr>
        </p:nvSpPr>
        <p:spPr bwMode="white">
          <a:xfrm>
            <a:off x="482145" y="3832418"/>
            <a:ext cx="1113905" cy="122205"/>
          </a:xfrm>
          <a:prstGeom prst="rect">
            <a:avLst/>
          </a:prstGeom>
          <a:noFill/>
          <a:ln>
            <a:noFill/>
          </a:ln>
        </p:spPr>
        <p:txBody>
          <a:bodyPr wrap="square" lIns="0" tIns="0" rIns="0" bIns="0" rtlCol="0">
            <a:spAutoFit/>
          </a:bodyPr>
          <a:lstStyle/>
          <a:p>
            <a:pPr defTabSz="913842"/>
            <a:r>
              <a:rPr lang="en-US" sz="800" i="1">
                <a:solidFill>
                  <a:srgbClr val="000000"/>
                </a:solidFill>
                <a:latin typeface="Georgia" pitchFamily="18" charset="0"/>
                <a:cs typeface="Arial" pitchFamily="34" charset="0"/>
              </a:rPr>
              <a:t>  </a:t>
            </a:r>
            <a:endParaRPr lang="en-US" sz="800" i="1" dirty="0">
              <a:solidFill>
                <a:srgbClr val="000000"/>
              </a:solidFill>
              <a:latin typeface="Georgia" pitchFamily="18" charset="0"/>
              <a:cs typeface="Arial" pitchFamily="34" charset="0"/>
            </a:endParaRPr>
          </a:p>
        </p:txBody>
      </p:sp>
      <p:sp>
        <p:nvSpPr>
          <p:cNvPr id="33" name="Descriptor"/>
          <p:cNvSpPr txBox="1"/>
          <p:nvPr userDrawn="1">
            <p:custDataLst>
              <p:tags r:id="rId6"/>
            </p:custDataLst>
          </p:nvPr>
        </p:nvSpPr>
        <p:spPr bwMode="white">
          <a:xfrm>
            <a:off x="1870364" y="742284"/>
            <a:ext cx="58291" cy="122205"/>
          </a:xfrm>
          <a:prstGeom prst="rect">
            <a:avLst/>
          </a:prstGeom>
          <a:noFill/>
          <a:ln>
            <a:noFill/>
          </a:ln>
        </p:spPr>
        <p:txBody>
          <a:bodyPr wrap="none" lIns="0" tIns="0" rIns="0" bIns="0" rtlCol="0">
            <a:spAutoFit/>
          </a:bodyPr>
          <a:lstStyle/>
          <a:p>
            <a:pPr defTabSz="913842"/>
            <a:r>
              <a:rPr lang="en-US" sz="800">
                <a:solidFill>
                  <a:srgbClr val="FFFFFF"/>
                </a:solidFill>
                <a:cs typeface="Arial" pitchFamily="34" charset="0"/>
              </a:rPr>
              <a:t>  </a:t>
            </a:r>
            <a:endParaRPr lang="en-US" sz="800" dirty="0">
              <a:solidFill>
                <a:srgbClr val="FFFFFF"/>
              </a:solidFill>
              <a:cs typeface="Arial" pitchFamily="34" charset="0"/>
            </a:endParaRPr>
          </a:p>
        </p:txBody>
      </p:sp>
      <p:cxnSp>
        <p:nvCxnSpPr>
          <p:cNvPr id="25" name="Frame Line"/>
          <p:cNvCxnSpPr/>
          <p:nvPr userDrawn="1"/>
        </p:nvCxnSpPr>
        <p:spPr>
          <a:xfrm flipV="1">
            <a:off x="346365" y="3170817"/>
            <a:ext cx="1246909" cy="136572"/>
          </a:xfrm>
          <a:prstGeom prst="bentConnector3">
            <a:avLst>
              <a:gd name="adj1" fmla="val -174"/>
            </a:avLst>
          </a:prstGeom>
          <a:ln w="127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5" name="Content Placeholder 34"/>
          <p:cNvSpPr>
            <a:spLocks noGrp="1"/>
          </p:cNvSpPr>
          <p:nvPr>
            <p:ph sz="quarter" idx="10" hasCustomPrompt="1"/>
            <p:custDataLst>
              <p:tags r:id="rId7"/>
            </p:custDataLst>
          </p:nvPr>
        </p:nvSpPr>
        <p:spPr>
          <a:xfrm>
            <a:off x="482145" y="4098666"/>
            <a:ext cx="1113905" cy="1145689"/>
          </a:xfrm>
        </p:spPr>
        <p:txBody>
          <a:bodyPr/>
          <a:lstStyle>
            <a:lvl1pPr>
              <a:defRPr sz="800" i="1"/>
            </a:lvl1pPr>
          </a:lstStyle>
          <a:p>
            <a:pPr lvl="0"/>
            <a:r>
              <a:rPr lang="en-US" smtClean="0"/>
              <a:t>Click to enter text</a:t>
            </a:r>
            <a:endParaRPr lang="en-US" dirty="0"/>
          </a:p>
        </p:txBody>
      </p:sp>
      <p:sp>
        <p:nvSpPr>
          <p:cNvPr id="36" name="Cover image"/>
          <p:cNvSpPr txBox="1">
            <a:spLocks noChangeAspect="1"/>
          </p:cNvSpPr>
          <p:nvPr userDrawn="1">
            <p:custDataLst>
              <p:tags r:id="rId8"/>
            </p:custDataLst>
          </p:nvPr>
        </p:nvSpPr>
        <p:spPr>
          <a:xfrm>
            <a:off x="1731217" y="3167623"/>
            <a:ext cx="6109026" cy="2823882"/>
          </a:xfrm>
          <a:prstGeom prst="rect">
            <a:avLst/>
          </a:prstGeom>
          <a:noFill/>
          <a:ln w="3175">
            <a:noFill/>
          </a:ln>
        </p:spPr>
        <p:txBody>
          <a:bodyPr wrap="square" lIns="0" tIns="0" rIns="0" bIns="0" rtlCol="0">
            <a:noAutofit/>
          </a:bodyPr>
          <a:lstStyle/>
          <a:p>
            <a:pPr indent="-274154" defTabSz="913842">
              <a:spcAft>
                <a:spcPts val="900"/>
              </a:spcAft>
            </a:pPr>
            <a:endParaRPr lang="en-US" sz="2000" dirty="0">
              <a:solidFill>
                <a:srgbClr val="000000"/>
              </a:solidFill>
              <a:latin typeface="Georgia"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E09E16-C0E7-4518-B452-6E2FFF922A33}" type="datetimeFigureOut">
              <a:rPr lang="en-GB" smtClean="0"/>
              <a:pPr/>
              <a:t>26/03/2014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DD9A93-D9FD-431A-BB85-450C5B68AB97}"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ver Slide: Fixed Logo">
    <p:spTree>
      <p:nvGrpSpPr>
        <p:cNvPr id="1" name=""/>
        <p:cNvGrpSpPr/>
        <p:nvPr/>
      </p:nvGrpSpPr>
      <p:grpSpPr>
        <a:xfrm>
          <a:off x="0" y="0"/>
          <a:ext cx="0" cy="0"/>
          <a:chOff x="0" y="0"/>
          <a:chExt cx="0" cy="0"/>
        </a:xfrm>
      </p:grpSpPr>
      <p:grpSp>
        <p:nvGrpSpPr>
          <p:cNvPr id="4" name="Logo with Panels"/>
          <p:cNvGrpSpPr/>
          <p:nvPr userDrawn="1"/>
        </p:nvGrpSpPr>
        <p:grpSpPr>
          <a:xfrm>
            <a:off x="1027611" y="5640898"/>
            <a:ext cx="1107260" cy="816350"/>
            <a:chOff x="3835013" y="2828854"/>
            <a:chExt cx="1217986" cy="925197"/>
          </a:xfrm>
        </p:grpSpPr>
        <p:grpSp>
          <p:nvGrpSpPr>
            <p:cNvPr id="5" name="Logo Panels"/>
            <p:cNvGrpSpPr/>
            <p:nvPr/>
          </p:nvGrpSpPr>
          <p:grpSpPr>
            <a:xfrm>
              <a:off x="4609614" y="2828854"/>
              <a:ext cx="443385" cy="397546"/>
              <a:chOff x="4609614" y="2828854"/>
              <a:chExt cx="443385" cy="397546"/>
            </a:xfrm>
          </p:grpSpPr>
          <p:sp>
            <p:nvSpPr>
              <p:cNvPr id="51" name="Rectangle 1"/>
              <p:cNvSpPr>
                <a:spLocks noChangeArrowheads="1"/>
              </p:cNvSpPr>
              <p:nvPr/>
            </p:nvSpPr>
            <p:spPr bwMode="gray">
              <a:xfrm>
                <a:off x="4609614" y="3112483"/>
                <a:ext cx="443385" cy="113916"/>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0180">
                  <a:defRPr/>
                </a:pPr>
                <a:endParaRPr lang="en-US" sz="1600" dirty="0">
                  <a:solidFill>
                    <a:srgbClr val="000000"/>
                  </a:solidFill>
                </a:endParaRPr>
              </a:p>
            </p:txBody>
          </p:sp>
          <p:sp>
            <p:nvSpPr>
              <p:cNvPr id="52" name="Rectangle 2"/>
              <p:cNvSpPr>
                <a:spLocks noChangeArrowheads="1"/>
              </p:cNvSpPr>
              <p:nvPr/>
            </p:nvSpPr>
            <p:spPr bwMode="gray">
              <a:xfrm>
                <a:off x="4609618" y="2873556"/>
                <a:ext cx="269567" cy="35284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0180">
                  <a:defRPr/>
                </a:pPr>
                <a:endParaRPr lang="en-US" sz="1600" dirty="0">
                  <a:solidFill>
                    <a:srgbClr val="000000"/>
                  </a:solidFill>
                </a:endParaRPr>
              </a:p>
            </p:txBody>
          </p:sp>
          <p:sp>
            <p:nvSpPr>
              <p:cNvPr id="53" name="Rectangle 3"/>
              <p:cNvSpPr>
                <a:spLocks noChangeArrowheads="1"/>
              </p:cNvSpPr>
              <p:nvPr/>
            </p:nvSpPr>
            <p:spPr bwMode="gray">
              <a:xfrm>
                <a:off x="4609618" y="2828854"/>
                <a:ext cx="224319" cy="397545"/>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0180">
                  <a:defRPr/>
                </a:pPr>
                <a:endParaRPr lang="en-US" sz="1600" dirty="0">
                  <a:solidFill>
                    <a:srgbClr val="000000"/>
                  </a:solidFill>
                </a:endParaRPr>
              </a:p>
            </p:txBody>
          </p:sp>
          <p:sp>
            <p:nvSpPr>
              <p:cNvPr id="54" name="Rectangle 4"/>
              <p:cNvSpPr>
                <a:spLocks noChangeArrowheads="1"/>
              </p:cNvSpPr>
              <p:nvPr/>
            </p:nvSpPr>
            <p:spPr bwMode="gray">
              <a:xfrm>
                <a:off x="4609617" y="2873555"/>
                <a:ext cx="224319" cy="35284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0180">
                  <a:defRPr/>
                </a:pPr>
                <a:endParaRPr lang="en-US" sz="1600" dirty="0">
                  <a:solidFill>
                    <a:srgbClr val="000000"/>
                  </a:solidFill>
                </a:endParaRPr>
              </a:p>
            </p:txBody>
          </p:sp>
          <p:sp>
            <p:nvSpPr>
              <p:cNvPr id="55" name="Rectangle 5"/>
              <p:cNvSpPr>
                <a:spLocks noChangeArrowheads="1"/>
              </p:cNvSpPr>
              <p:nvPr/>
            </p:nvSpPr>
            <p:spPr bwMode="gray">
              <a:xfrm>
                <a:off x="4609615" y="2944211"/>
                <a:ext cx="383843" cy="282188"/>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0180">
                  <a:defRPr/>
                </a:pPr>
                <a:endParaRPr lang="en-US" sz="1600" dirty="0">
                  <a:solidFill>
                    <a:srgbClr val="000000"/>
                  </a:solidFill>
                </a:endParaRPr>
              </a:p>
            </p:txBody>
          </p:sp>
          <p:sp>
            <p:nvSpPr>
              <p:cNvPr id="56" name="Rectangle 6"/>
              <p:cNvSpPr>
                <a:spLocks noChangeArrowheads="1"/>
              </p:cNvSpPr>
              <p:nvPr/>
            </p:nvSpPr>
            <p:spPr bwMode="gray">
              <a:xfrm>
                <a:off x="4609616" y="3112483"/>
                <a:ext cx="383842" cy="113916"/>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0180">
                  <a:defRPr/>
                </a:pPr>
                <a:endParaRPr lang="en-US" sz="1600" dirty="0">
                  <a:solidFill>
                    <a:srgbClr val="000000"/>
                  </a:solidFill>
                </a:endParaRPr>
              </a:p>
            </p:txBody>
          </p:sp>
          <p:sp>
            <p:nvSpPr>
              <p:cNvPr id="57" name="Rectangle 7"/>
              <p:cNvSpPr>
                <a:spLocks noChangeArrowheads="1"/>
              </p:cNvSpPr>
              <p:nvPr/>
            </p:nvSpPr>
            <p:spPr bwMode="gray">
              <a:xfrm>
                <a:off x="4609616" y="2944211"/>
                <a:ext cx="269570" cy="282188"/>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0180">
                  <a:defRPr/>
                </a:pPr>
                <a:endParaRPr lang="en-US" sz="1600" dirty="0">
                  <a:solidFill>
                    <a:srgbClr val="000000"/>
                  </a:solidFill>
                </a:endParaRPr>
              </a:p>
            </p:txBody>
          </p:sp>
          <p:sp>
            <p:nvSpPr>
              <p:cNvPr id="58" name="Rectangle 8"/>
              <p:cNvSpPr>
                <a:spLocks noChangeArrowheads="1"/>
              </p:cNvSpPr>
              <p:nvPr/>
            </p:nvSpPr>
            <p:spPr bwMode="gray">
              <a:xfrm>
                <a:off x="4609616" y="3112483"/>
                <a:ext cx="269569" cy="113916"/>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0180">
                  <a:defRPr/>
                </a:pPr>
                <a:endParaRPr lang="en-US" sz="1600" dirty="0">
                  <a:solidFill>
                    <a:srgbClr val="000000"/>
                  </a:solidFill>
                </a:endParaRPr>
              </a:p>
            </p:txBody>
          </p:sp>
          <p:sp>
            <p:nvSpPr>
              <p:cNvPr id="59" name="Rectangle 9"/>
              <p:cNvSpPr>
                <a:spLocks/>
              </p:cNvSpPr>
              <p:nvPr/>
            </p:nvSpPr>
            <p:spPr bwMode="gray">
              <a:xfrm>
                <a:off x="4609616" y="2944211"/>
                <a:ext cx="224321" cy="282188"/>
              </a:xfrm>
              <a:prstGeom prst="rect">
                <a:avLst/>
              </a:pr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0180">
                  <a:defRPr/>
                </a:pPr>
                <a:endParaRPr lang="en-US" sz="1600" dirty="0">
                  <a:solidFill>
                    <a:srgbClr val="000000"/>
                  </a:solidFill>
                </a:endParaRPr>
              </a:p>
            </p:txBody>
          </p:sp>
          <p:sp>
            <p:nvSpPr>
              <p:cNvPr id="60" name="Rectangle 10"/>
              <p:cNvSpPr>
                <a:spLocks noChangeArrowheads="1"/>
              </p:cNvSpPr>
              <p:nvPr/>
            </p:nvSpPr>
            <p:spPr bwMode="gray">
              <a:xfrm>
                <a:off x="4609617" y="3112483"/>
                <a:ext cx="224320" cy="113916"/>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0180">
                  <a:defRPr/>
                </a:pPr>
                <a:endParaRPr lang="en-US" sz="1600" dirty="0">
                  <a:solidFill>
                    <a:srgbClr val="000000"/>
                  </a:solidFill>
                </a:endParaRPr>
              </a:p>
            </p:txBody>
          </p:sp>
          <p:sp>
            <p:nvSpPr>
              <p:cNvPr id="61" name="Rectangle 11"/>
              <p:cNvSpPr>
                <a:spLocks noChangeArrowheads="1"/>
              </p:cNvSpPr>
              <p:nvPr/>
            </p:nvSpPr>
            <p:spPr bwMode="gray">
              <a:xfrm>
                <a:off x="4609617" y="3052823"/>
                <a:ext cx="141027" cy="173576"/>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0180">
                  <a:defRPr/>
                </a:pPr>
                <a:endParaRPr lang="en-US" sz="1600" dirty="0">
                  <a:solidFill>
                    <a:srgbClr val="000000"/>
                  </a:solidFill>
                </a:endParaRPr>
              </a:p>
            </p:txBody>
          </p:sp>
          <p:sp>
            <p:nvSpPr>
              <p:cNvPr id="62" name="Rectangle 12"/>
              <p:cNvSpPr>
                <a:spLocks noChangeArrowheads="1"/>
              </p:cNvSpPr>
              <p:nvPr/>
            </p:nvSpPr>
            <p:spPr bwMode="gray">
              <a:xfrm>
                <a:off x="4609617" y="3112483"/>
                <a:ext cx="141027" cy="113916"/>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0180">
                  <a:defRPr/>
                </a:pPr>
                <a:endParaRPr lang="en-US" sz="1600" dirty="0">
                  <a:solidFill>
                    <a:srgbClr val="000000"/>
                  </a:solidFill>
                </a:endParaRPr>
              </a:p>
            </p:txBody>
          </p:sp>
        </p:grpSp>
        <p:grpSp>
          <p:nvGrpSpPr>
            <p:cNvPr id="6" name="Logo"/>
            <p:cNvGrpSpPr/>
            <p:nvPr/>
          </p:nvGrpSpPr>
          <p:grpSpPr>
            <a:xfrm>
              <a:off x="3835013" y="3226397"/>
              <a:ext cx="905256" cy="527654"/>
              <a:chOff x="3835013" y="3226397"/>
              <a:chExt cx="905256" cy="527654"/>
            </a:xfrm>
          </p:grpSpPr>
          <p:sp>
            <p:nvSpPr>
              <p:cNvPr id="49" name="Rectangle 0"/>
              <p:cNvSpPr>
                <a:spLocks noChangeArrowheads="1"/>
              </p:cNvSpPr>
              <p:nvPr/>
            </p:nvSpPr>
            <p:spPr bwMode="black">
              <a:xfrm>
                <a:off x="4381013" y="3226397"/>
                <a:ext cx="228600" cy="57350"/>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0180">
                  <a:defRPr/>
                </a:pPr>
                <a:endParaRPr lang="en-US" sz="1600" dirty="0">
                  <a:solidFill>
                    <a:srgbClr val="000000"/>
                  </a:solidFill>
                </a:endParaRPr>
              </a:p>
            </p:txBody>
          </p:sp>
          <p:sp>
            <p:nvSpPr>
              <p:cNvPr id="50" name="Freeform 49"/>
              <p:cNvSpPr>
                <a:spLocks noEditPoints="1"/>
              </p:cNvSpPr>
              <p:nvPr/>
            </p:nvSpPr>
            <p:spPr bwMode="black">
              <a:xfrm>
                <a:off x="3835013" y="3412840"/>
                <a:ext cx="905256" cy="341211"/>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0180">
                  <a:defRPr/>
                </a:pPr>
                <a:endParaRPr lang="en-US" sz="1600" dirty="0">
                  <a:solidFill>
                    <a:srgbClr val="000000"/>
                  </a:solidFill>
                </a:endParaRPr>
              </a:p>
            </p:txBody>
          </p:sp>
        </p:grpSp>
      </p:grpSp>
      <p:cxnSp>
        <p:nvCxnSpPr>
          <p:cNvPr id="72" name="Frame Line"/>
          <p:cNvCxnSpPr/>
          <p:nvPr userDrawn="1"/>
        </p:nvCxnSpPr>
        <p:spPr>
          <a:xfrm flipV="1">
            <a:off x="1731818" y="1006543"/>
            <a:ext cx="6923051" cy="136460"/>
          </a:xfrm>
          <a:prstGeom prst="bentConnector3">
            <a:avLst>
              <a:gd name="adj1" fmla="val -3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Report Subtitle"/>
          <p:cNvSpPr>
            <a:spLocks noGrp="1"/>
          </p:cNvSpPr>
          <p:nvPr userDrawn="1">
            <p:ph type="subTitle" idx="1" hasCustomPrompt="1"/>
            <p:custDataLst>
              <p:tags r:id="rId1"/>
            </p:custDataLst>
          </p:nvPr>
        </p:nvSpPr>
        <p:spPr>
          <a:xfrm>
            <a:off x="1869834" y="1944444"/>
            <a:ext cx="5403273" cy="806824"/>
          </a:xfrm>
        </p:spPr>
        <p:txBody>
          <a:bodyPr tIns="0" bIns="0"/>
          <a:lstStyle>
            <a:lvl1pPr marL="0" indent="0" algn="l">
              <a:lnSpc>
                <a:spcPct val="90000"/>
              </a:lnSpc>
              <a:spcAft>
                <a:spcPts val="0"/>
              </a:spcAft>
              <a:buNone/>
              <a:defRPr sz="2900" baseline="0">
                <a:solidFill>
                  <a:schemeClr val="tx1"/>
                </a:solidFill>
                <a:latin typeface="+mj-lt"/>
              </a:defRPr>
            </a:lvl1pPr>
            <a:lvl2pPr marL="456922" indent="0" algn="ctr">
              <a:buNone/>
              <a:defRPr>
                <a:solidFill>
                  <a:schemeClr val="tx1">
                    <a:tint val="75000"/>
                  </a:schemeClr>
                </a:solidFill>
              </a:defRPr>
            </a:lvl2pPr>
            <a:lvl3pPr marL="913842" indent="0" algn="ctr">
              <a:buNone/>
              <a:defRPr>
                <a:solidFill>
                  <a:schemeClr val="tx1">
                    <a:tint val="75000"/>
                  </a:schemeClr>
                </a:solidFill>
              </a:defRPr>
            </a:lvl3pPr>
            <a:lvl4pPr marL="1370765" indent="0" algn="ctr">
              <a:buNone/>
              <a:defRPr>
                <a:solidFill>
                  <a:schemeClr val="tx1">
                    <a:tint val="75000"/>
                  </a:schemeClr>
                </a:solidFill>
              </a:defRPr>
            </a:lvl4pPr>
            <a:lvl5pPr marL="1827688" indent="0" algn="ctr">
              <a:buNone/>
              <a:defRPr>
                <a:solidFill>
                  <a:schemeClr val="tx1">
                    <a:tint val="75000"/>
                  </a:schemeClr>
                </a:solidFill>
              </a:defRPr>
            </a:lvl5pPr>
            <a:lvl6pPr marL="2284611" indent="0" algn="ctr">
              <a:buNone/>
              <a:defRPr>
                <a:solidFill>
                  <a:schemeClr val="tx1">
                    <a:tint val="75000"/>
                  </a:schemeClr>
                </a:solidFill>
              </a:defRPr>
            </a:lvl6pPr>
            <a:lvl7pPr marL="2741535" indent="0" algn="ctr">
              <a:buNone/>
              <a:defRPr>
                <a:solidFill>
                  <a:schemeClr val="tx1">
                    <a:tint val="75000"/>
                  </a:schemeClr>
                </a:solidFill>
              </a:defRPr>
            </a:lvl7pPr>
            <a:lvl8pPr marL="3198455" indent="0" algn="ctr">
              <a:buNone/>
              <a:defRPr>
                <a:solidFill>
                  <a:schemeClr val="tx1">
                    <a:tint val="75000"/>
                  </a:schemeClr>
                </a:solidFill>
              </a:defRPr>
            </a:lvl8pPr>
            <a:lvl9pPr marL="3655376" indent="0" algn="ctr">
              <a:buNone/>
              <a:defRPr>
                <a:solidFill>
                  <a:schemeClr val="tx1">
                    <a:tint val="75000"/>
                  </a:schemeClr>
                </a:solidFill>
              </a:defRPr>
            </a:lvl9pPr>
          </a:lstStyle>
          <a:p>
            <a:r>
              <a:rPr lang="en-US" noProof="0" smtClean="0"/>
              <a:t>Subtitle (move higher if title is only one line)</a:t>
            </a:r>
            <a:endParaRPr lang="en-US" noProof="0" dirty="0"/>
          </a:p>
        </p:txBody>
      </p:sp>
      <p:sp>
        <p:nvSpPr>
          <p:cNvPr id="2" name="Report Title"/>
          <p:cNvSpPr>
            <a:spLocks noGrp="1"/>
          </p:cNvSpPr>
          <p:nvPr userDrawn="1">
            <p:ph type="ctrTitle" hasCustomPrompt="1"/>
            <p:custDataLst>
              <p:tags r:id="rId2"/>
            </p:custDataLst>
          </p:nvPr>
        </p:nvSpPr>
        <p:spPr>
          <a:xfrm>
            <a:off x="1869834" y="1112679"/>
            <a:ext cx="5403273" cy="806824"/>
          </a:xfrm>
        </p:spPr>
        <p:txBody>
          <a:bodyPr vert="horz" lIns="0" tIns="0" rIns="0" bIns="0" rtlCol="0" anchor="t" anchorCtr="0">
            <a:noAutofit/>
          </a:bodyPr>
          <a:lstStyle>
            <a:lvl1pPr algn="l" defTabSz="913842" rtl="0" eaLnBrk="1" latinLnBrk="0" hangingPunct="1">
              <a:lnSpc>
                <a:spcPct val="90000"/>
              </a:lnSpc>
              <a:spcBef>
                <a:spcPct val="0"/>
              </a:spcBef>
              <a:buNone/>
              <a:defRPr lang="en-GB" sz="2900" b="1" i="1" kern="1200" baseline="0" noProof="0">
                <a:solidFill>
                  <a:schemeClr val="tx1"/>
                </a:solidFill>
                <a:latin typeface="+mj-lt"/>
                <a:ea typeface="+mj-ea"/>
                <a:cs typeface="+mj-cs"/>
              </a:defRPr>
            </a:lvl1pPr>
          </a:lstStyle>
          <a:p>
            <a:r>
              <a:rPr lang="en-US" noProof="0" smtClean="0"/>
              <a:t>Report Title</a:t>
            </a:r>
            <a:endParaRPr lang="en-US" noProof="0" dirty="0"/>
          </a:p>
        </p:txBody>
      </p:sp>
      <p:sp>
        <p:nvSpPr>
          <p:cNvPr id="43" name="Confidentiality stamp"/>
          <p:cNvSpPr txBox="1"/>
          <p:nvPr userDrawn="1">
            <p:custDataLst>
              <p:tags r:id="rId3"/>
            </p:custDataLst>
          </p:nvPr>
        </p:nvSpPr>
        <p:spPr>
          <a:xfrm>
            <a:off x="482145" y="3291847"/>
            <a:ext cx="1113905" cy="122205"/>
          </a:xfrm>
          <a:prstGeom prst="rect">
            <a:avLst/>
          </a:prstGeom>
          <a:noFill/>
          <a:ln>
            <a:noFill/>
          </a:ln>
        </p:spPr>
        <p:txBody>
          <a:bodyPr wrap="square" lIns="0" tIns="0" rIns="0" bIns="0" rtlCol="0">
            <a:spAutoFit/>
          </a:bodyPr>
          <a:lstStyle/>
          <a:p>
            <a:pPr defTabSz="913842"/>
            <a:r>
              <a:rPr lang="en-US" sz="800" i="1">
                <a:solidFill>
                  <a:srgbClr val="000000"/>
                </a:solidFill>
                <a:latin typeface="Georgia" pitchFamily="18" charset="0"/>
                <a:cs typeface="Arial" pitchFamily="34" charset="0"/>
              </a:rPr>
              <a:t>  </a:t>
            </a:r>
            <a:endParaRPr lang="en-US" sz="800" i="1" dirty="0">
              <a:solidFill>
                <a:srgbClr val="000000"/>
              </a:solidFill>
              <a:latin typeface="Georgia" pitchFamily="18" charset="0"/>
              <a:cs typeface="Arial" pitchFamily="34" charset="0"/>
            </a:endParaRPr>
          </a:p>
        </p:txBody>
      </p:sp>
      <p:sp>
        <p:nvSpPr>
          <p:cNvPr id="32" name="Draft stamp"/>
          <p:cNvSpPr txBox="1"/>
          <p:nvPr userDrawn="1">
            <p:custDataLst>
              <p:tags r:id="rId4"/>
            </p:custDataLst>
          </p:nvPr>
        </p:nvSpPr>
        <p:spPr>
          <a:xfrm>
            <a:off x="482145" y="3566167"/>
            <a:ext cx="1246909" cy="122205"/>
          </a:xfrm>
          <a:prstGeom prst="rect">
            <a:avLst/>
          </a:prstGeom>
          <a:noFill/>
          <a:ln>
            <a:noFill/>
          </a:ln>
        </p:spPr>
        <p:txBody>
          <a:bodyPr wrap="square" lIns="0" tIns="0" rIns="0" bIns="0" rtlCol="0" anchor="t" anchorCtr="0">
            <a:spAutoFit/>
          </a:bodyPr>
          <a:lstStyle/>
          <a:p>
            <a:pPr defTabSz="913842"/>
            <a:r>
              <a:rPr lang="en-US" sz="800" b="1" i="1">
                <a:solidFill>
                  <a:srgbClr val="000000"/>
                </a:solidFill>
                <a:latin typeface="Georgia" pitchFamily="18" charset="0"/>
                <a:cs typeface="Arial" pitchFamily="34" charset="0"/>
              </a:rPr>
              <a:t>   </a:t>
            </a:r>
            <a:endParaRPr lang="en-US" sz="800" b="1" i="1" dirty="0">
              <a:solidFill>
                <a:srgbClr val="000000"/>
              </a:solidFill>
              <a:latin typeface="Georgia" pitchFamily="18" charset="0"/>
              <a:cs typeface="Arial" pitchFamily="34" charset="0"/>
            </a:endParaRPr>
          </a:p>
        </p:txBody>
      </p:sp>
      <p:sp>
        <p:nvSpPr>
          <p:cNvPr id="31" name="Report Date"/>
          <p:cNvSpPr txBox="1"/>
          <p:nvPr userDrawn="1">
            <p:custDataLst>
              <p:tags r:id="rId5"/>
            </p:custDataLst>
          </p:nvPr>
        </p:nvSpPr>
        <p:spPr>
          <a:xfrm>
            <a:off x="482144" y="3832418"/>
            <a:ext cx="1113905" cy="122205"/>
          </a:xfrm>
          <a:prstGeom prst="rect">
            <a:avLst/>
          </a:prstGeom>
          <a:noFill/>
          <a:ln>
            <a:noFill/>
          </a:ln>
        </p:spPr>
        <p:txBody>
          <a:bodyPr wrap="square" lIns="0" tIns="0" rIns="0" bIns="0" rtlCol="0">
            <a:spAutoFit/>
          </a:bodyPr>
          <a:lstStyle/>
          <a:p>
            <a:pPr defTabSz="913842"/>
            <a:endParaRPr lang="en-US" sz="800" i="1" dirty="0">
              <a:solidFill>
                <a:srgbClr val="000000"/>
              </a:solidFill>
              <a:latin typeface="Georgia" pitchFamily="18" charset="0"/>
              <a:cs typeface="Arial" pitchFamily="34" charset="0"/>
            </a:endParaRPr>
          </a:p>
        </p:txBody>
      </p:sp>
      <p:sp>
        <p:nvSpPr>
          <p:cNvPr id="25" name="Descriptor"/>
          <p:cNvSpPr txBox="1"/>
          <p:nvPr userDrawn="1">
            <p:custDataLst>
              <p:tags r:id="rId6"/>
            </p:custDataLst>
          </p:nvPr>
        </p:nvSpPr>
        <p:spPr>
          <a:xfrm>
            <a:off x="1870364" y="742284"/>
            <a:ext cx="58291" cy="122205"/>
          </a:xfrm>
          <a:prstGeom prst="rect">
            <a:avLst/>
          </a:prstGeom>
          <a:noFill/>
          <a:ln>
            <a:noFill/>
          </a:ln>
        </p:spPr>
        <p:txBody>
          <a:bodyPr wrap="none" lIns="0" tIns="0" rIns="0" bIns="0" rtlCol="0">
            <a:spAutoFit/>
          </a:bodyPr>
          <a:lstStyle/>
          <a:p>
            <a:pPr defTabSz="913842"/>
            <a:r>
              <a:rPr lang="en-US" sz="800">
                <a:solidFill>
                  <a:srgbClr val="000000"/>
                </a:solidFill>
                <a:cs typeface="Arial" pitchFamily="34" charset="0"/>
              </a:rPr>
              <a:t>  </a:t>
            </a:r>
            <a:endParaRPr lang="en-US" sz="800" dirty="0">
              <a:solidFill>
                <a:srgbClr val="000000"/>
              </a:solidFill>
              <a:cs typeface="Arial" pitchFamily="34" charset="0"/>
            </a:endParaRPr>
          </a:p>
        </p:txBody>
      </p:sp>
      <p:cxnSp>
        <p:nvCxnSpPr>
          <p:cNvPr id="26" name="Frame Line"/>
          <p:cNvCxnSpPr/>
          <p:nvPr userDrawn="1"/>
        </p:nvCxnSpPr>
        <p:spPr>
          <a:xfrm flipV="1">
            <a:off x="346365" y="3170817"/>
            <a:ext cx="1246909" cy="136572"/>
          </a:xfrm>
          <a:prstGeom prst="bentConnector3">
            <a:avLst>
              <a:gd name="adj1" fmla="val -174"/>
            </a:avLst>
          </a:prstGeom>
          <a:ln w="127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over Slide: Colour">
    <p:spTree>
      <p:nvGrpSpPr>
        <p:cNvPr id="1" name=""/>
        <p:cNvGrpSpPr/>
        <p:nvPr/>
      </p:nvGrpSpPr>
      <p:grpSpPr>
        <a:xfrm>
          <a:off x="0" y="0"/>
          <a:ext cx="0" cy="0"/>
          <a:chOff x="0" y="0"/>
          <a:chExt cx="0" cy="0"/>
        </a:xfrm>
      </p:grpSpPr>
      <p:grpSp>
        <p:nvGrpSpPr>
          <p:cNvPr id="4" name="Logo with Panels"/>
          <p:cNvGrpSpPr/>
          <p:nvPr userDrawn="1"/>
        </p:nvGrpSpPr>
        <p:grpSpPr>
          <a:xfrm>
            <a:off x="1027607" y="0"/>
            <a:ext cx="8116393" cy="6457244"/>
            <a:chOff x="1130368" y="0"/>
            <a:chExt cx="8928032" cy="7318210"/>
          </a:xfrm>
        </p:grpSpPr>
        <p:grpSp>
          <p:nvGrpSpPr>
            <p:cNvPr id="5" name="Logo Shapes"/>
            <p:cNvGrpSpPr/>
            <p:nvPr userDrawn="1"/>
          </p:nvGrpSpPr>
          <p:grpSpPr>
            <a:xfrm>
              <a:off x="1904991" y="0"/>
              <a:ext cx="8153409" cy="6792221"/>
              <a:chOff x="1828799" y="0"/>
              <a:chExt cx="8153409" cy="6792221"/>
            </a:xfrm>
          </p:grpSpPr>
          <p:sp>
            <p:nvSpPr>
              <p:cNvPr id="68" name="Rectangle 2"/>
              <p:cNvSpPr>
                <a:spLocks noChangeArrowheads="1"/>
              </p:cNvSpPr>
              <p:nvPr userDrawn="1"/>
            </p:nvSpPr>
            <p:spPr bwMode="gray">
              <a:xfrm>
                <a:off x="1828799" y="1150143"/>
                <a:ext cx="8153409" cy="5638800"/>
              </a:xfrm>
              <a:prstGeom prst="rect">
                <a:avLst/>
              </a:prstGeom>
              <a:solidFill>
                <a:schemeClr val="tx2">
                  <a:lumMod val="40000"/>
                  <a:lumOff val="6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3842"/>
                <a:endParaRPr lang="en-US" sz="1000" dirty="0">
                  <a:solidFill>
                    <a:srgbClr val="000000"/>
                  </a:solidFill>
                </a:endParaRPr>
              </a:p>
            </p:txBody>
          </p:sp>
          <p:sp>
            <p:nvSpPr>
              <p:cNvPr id="24" name="Rectangle 4"/>
              <p:cNvSpPr>
                <a:spLocks noChangeArrowheads="1"/>
              </p:cNvSpPr>
              <p:nvPr/>
            </p:nvSpPr>
            <p:spPr bwMode="gray">
              <a:xfrm>
                <a:off x="1828800" y="0"/>
                <a:ext cx="6248400" cy="6792221"/>
              </a:xfrm>
              <a:prstGeom prst="rect">
                <a:avLst/>
              </a:prstGeom>
              <a:solidFill>
                <a:schemeClr val="tx2">
                  <a:lumMod val="60000"/>
                  <a:lumOff val="4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3842"/>
                <a:endParaRPr lang="en-US" sz="1000" dirty="0">
                  <a:solidFill>
                    <a:srgbClr val="000000"/>
                  </a:solidFill>
                </a:endParaRPr>
              </a:p>
            </p:txBody>
          </p:sp>
          <p:sp>
            <p:nvSpPr>
              <p:cNvPr id="29" name="Rectangle 7"/>
              <p:cNvSpPr>
                <a:spLocks noChangeArrowheads="1"/>
              </p:cNvSpPr>
              <p:nvPr userDrawn="1"/>
            </p:nvSpPr>
            <p:spPr bwMode="gray">
              <a:xfrm>
                <a:off x="1828800" y="1150143"/>
                <a:ext cx="6248400" cy="5638799"/>
              </a:xfrm>
              <a:prstGeom prst="rect">
                <a:avLst/>
              </a:prstGeom>
              <a:solidFill>
                <a:schemeClr val="accent1"/>
              </a:solidFill>
              <a:ln w="0">
                <a:noFill/>
                <a:prstDash val="solid"/>
                <a:miter lim="800000"/>
                <a:headEnd/>
                <a:tailEnd/>
              </a:ln>
            </p:spPr>
            <p:txBody>
              <a:bodyPr vert="horz" wrap="square" lIns="0" tIns="0" rIns="0" bIns="0" numCol="1" anchor="t" anchorCtr="0" compatLnSpc="1">
                <a:prstTxWarp prst="textNoShape">
                  <a:avLst/>
                </a:prstTxWarp>
              </a:bodyPr>
              <a:lstStyle/>
              <a:p>
                <a:pPr defTabSz="913842"/>
                <a:endParaRPr lang="en-US" sz="1000" dirty="0">
                  <a:solidFill>
                    <a:srgbClr val="000000"/>
                  </a:solidFill>
                </a:endParaRPr>
              </a:p>
            </p:txBody>
          </p:sp>
        </p:grpSp>
        <p:grpSp>
          <p:nvGrpSpPr>
            <p:cNvPr id="6" name="Logo"/>
            <p:cNvGrpSpPr/>
            <p:nvPr userDrawn="1"/>
          </p:nvGrpSpPr>
          <p:grpSpPr>
            <a:xfrm>
              <a:off x="1130368" y="6790556"/>
              <a:ext cx="905256" cy="527654"/>
              <a:chOff x="1130368" y="6790556"/>
              <a:chExt cx="905256" cy="527654"/>
            </a:xfrm>
          </p:grpSpPr>
          <p:sp>
            <p:nvSpPr>
              <p:cNvPr id="23" name="Rectangle 0"/>
              <p:cNvSpPr>
                <a:spLocks noChangeArrowheads="1"/>
              </p:cNvSpPr>
              <p:nvPr userDrawn="1"/>
            </p:nvSpPr>
            <p:spPr bwMode="black">
              <a:xfrm>
                <a:off x="1676368" y="6790556"/>
                <a:ext cx="228600" cy="57350"/>
              </a:xfrm>
              <a:prstGeom prst="rect">
                <a:avLst/>
              </a:prstGeom>
              <a:solidFill>
                <a:schemeClr val="accent1"/>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0180">
                  <a:defRPr/>
                </a:pPr>
                <a:endParaRPr lang="en-US" sz="1600" dirty="0">
                  <a:solidFill>
                    <a:srgbClr val="000000"/>
                  </a:solidFill>
                </a:endParaRPr>
              </a:p>
            </p:txBody>
          </p:sp>
          <p:sp>
            <p:nvSpPr>
              <p:cNvPr id="25" name="Freeform 24"/>
              <p:cNvSpPr>
                <a:spLocks noEditPoints="1"/>
              </p:cNvSpPr>
              <p:nvPr userDrawn="1"/>
            </p:nvSpPr>
            <p:spPr bwMode="black">
              <a:xfrm>
                <a:off x="1130368" y="6976999"/>
                <a:ext cx="905256" cy="341211"/>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0180">
                  <a:defRPr/>
                </a:pPr>
                <a:endParaRPr lang="en-US" sz="1600" dirty="0">
                  <a:solidFill>
                    <a:srgbClr val="000000"/>
                  </a:solidFill>
                </a:endParaRPr>
              </a:p>
            </p:txBody>
          </p:sp>
        </p:grpSp>
      </p:grpSp>
      <p:sp>
        <p:nvSpPr>
          <p:cNvPr id="3" name="Report Subtitle"/>
          <p:cNvSpPr>
            <a:spLocks noGrp="1"/>
          </p:cNvSpPr>
          <p:nvPr userDrawn="1">
            <p:ph type="subTitle" idx="1" hasCustomPrompt="1"/>
            <p:custDataLst>
              <p:tags r:id="rId1"/>
            </p:custDataLst>
          </p:nvPr>
        </p:nvSpPr>
        <p:spPr bwMode="white">
          <a:xfrm>
            <a:off x="1869834" y="1944444"/>
            <a:ext cx="5403273" cy="806824"/>
          </a:xfrm>
        </p:spPr>
        <p:txBody>
          <a:bodyPr tIns="0" bIns="0"/>
          <a:lstStyle>
            <a:lvl1pPr marL="0" indent="0" algn="l">
              <a:lnSpc>
                <a:spcPct val="90000"/>
              </a:lnSpc>
              <a:spcAft>
                <a:spcPts val="0"/>
              </a:spcAft>
              <a:buNone/>
              <a:defRPr sz="2900" baseline="0">
                <a:solidFill>
                  <a:schemeClr val="bg1"/>
                </a:solidFill>
                <a:latin typeface="+mj-lt"/>
              </a:defRPr>
            </a:lvl1pPr>
            <a:lvl2pPr marL="456922" indent="0" algn="ctr">
              <a:buNone/>
              <a:defRPr>
                <a:solidFill>
                  <a:schemeClr val="tx1">
                    <a:tint val="75000"/>
                  </a:schemeClr>
                </a:solidFill>
              </a:defRPr>
            </a:lvl2pPr>
            <a:lvl3pPr marL="913842" indent="0" algn="ctr">
              <a:buNone/>
              <a:defRPr>
                <a:solidFill>
                  <a:schemeClr val="tx1">
                    <a:tint val="75000"/>
                  </a:schemeClr>
                </a:solidFill>
              </a:defRPr>
            </a:lvl3pPr>
            <a:lvl4pPr marL="1370765" indent="0" algn="ctr">
              <a:buNone/>
              <a:defRPr>
                <a:solidFill>
                  <a:schemeClr val="tx1">
                    <a:tint val="75000"/>
                  </a:schemeClr>
                </a:solidFill>
              </a:defRPr>
            </a:lvl4pPr>
            <a:lvl5pPr marL="1827688" indent="0" algn="ctr">
              <a:buNone/>
              <a:defRPr>
                <a:solidFill>
                  <a:schemeClr val="tx1">
                    <a:tint val="75000"/>
                  </a:schemeClr>
                </a:solidFill>
              </a:defRPr>
            </a:lvl5pPr>
            <a:lvl6pPr marL="2284611" indent="0" algn="ctr">
              <a:buNone/>
              <a:defRPr>
                <a:solidFill>
                  <a:schemeClr val="tx1">
                    <a:tint val="75000"/>
                  </a:schemeClr>
                </a:solidFill>
              </a:defRPr>
            </a:lvl6pPr>
            <a:lvl7pPr marL="2741535" indent="0" algn="ctr">
              <a:buNone/>
              <a:defRPr>
                <a:solidFill>
                  <a:schemeClr val="tx1">
                    <a:tint val="75000"/>
                  </a:schemeClr>
                </a:solidFill>
              </a:defRPr>
            </a:lvl7pPr>
            <a:lvl8pPr marL="3198455" indent="0" algn="ctr">
              <a:buNone/>
              <a:defRPr>
                <a:solidFill>
                  <a:schemeClr val="tx1">
                    <a:tint val="75000"/>
                  </a:schemeClr>
                </a:solidFill>
              </a:defRPr>
            </a:lvl8pPr>
            <a:lvl9pPr marL="3655376" indent="0" algn="ctr">
              <a:buNone/>
              <a:defRPr>
                <a:solidFill>
                  <a:schemeClr val="tx1">
                    <a:tint val="75000"/>
                  </a:schemeClr>
                </a:solidFill>
              </a:defRPr>
            </a:lvl9pPr>
          </a:lstStyle>
          <a:p>
            <a:r>
              <a:rPr lang="en-US" noProof="0" smtClean="0"/>
              <a:t>Subtitle (move higher if title is only one line)</a:t>
            </a:r>
            <a:endParaRPr lang="en-US" noProof="0" dirty="0"/>
          </a:p>
        </p:txBody>
      </p:sp>
      <p:sp>
        <p:nvSpPr>
          <p:cNvPr id="2" name="Report Title"/>
          <p:cNvSpPr>
            <a:spLocks noGrp="1"/>
          </p:cNvSpPr>
          <p:nvPr userDrawn="1">
            <p:ph type="ctrTitle" hasCustomPrompt="1"/>
            <p:custDataLst>
              <p:tags r:id="rId2"/>
            </p:custDataLst>
          </p:nvPr>
        </p:nvSpPr>
        <p:spPr bwMode="white">
          <a:xfrm>
            <a:off x="1869834" y="1112679"/>
            <a:ext cx="5403273" cy="806824"/>
          </a:xfrm>
        </p:spPr>
        <p:txBody>
          <a:bodyPr vert="horz" lIns="0" tIns="0" rIns="0" bIns="0" rtlCol="0" anchor="t" anchorCtr="0">
            <a:noAutofit/>
          </a:bodyPr>
          <a:lstStyle>
            <a:lvl1pPr algn="l" defTabSz="913842" rtl="0" eaLnBrk="1" latinLnBrk="0" hangingPunct="1">
              <a:lnSpc>
                <a:spcPct val="90000"/>
              </a:lnSpc>
              <a:spcBef>
                <a:spcPct val="0"/>
              </a:spcBef>
              <a:buNone/>
              <a:defRPr lang="en-GB" sz="2900" b="1" i="1" kern="1200" baseline="0" noProof="0">
                <a:solidFill>
                  <a:schemeClr val="bg1"/>
                </a:solidFill>
                <a:latin typeface="+mj-lt"/>
                <a:ea typeface="+mj-ea"/>
                <a:cs typeface="+mj-cs"/>
              </a:defRPr>
            </a:lvl1pPr>
          </a:lstStyle>
          <a:p>
            <a:r>
              <a:rPr lang="en-US" noProof="0" smtClean="0"/>
              <a:t>Report Title</a:t>
            </a:r>
            <a:endParaRPr lang="en-US" noProof="0" dirty="0"/>
          </a:p>
        </p:txBody>
      </p:sp>
      <p:sp>
        <p:nvSpPr>
          <p:cNvPr id="43" name="Confidentiality stamp"/>
          <p:cNvSpPr txBox="1"/>
          <p:nvPr userDrawn="1">
            <p:custDataLst>
              <p:tags r:id="rId3"/>
            </p:custDataLst>
          </p:nvPr>
        </p:nvSpPr>
        <p:spPr>
          <a:xfrm>
            <a:off x="482145" y="3291847"/>
            <a:ext cx="1113905" cy="122205"/>
          </a:xfrm>
          <a:prstGeom prst="rect">
            <a:avLst/>
          </a:prstGeom>
          <a:noFill/>
          <a:ln>
            <a:noFill/>
          </a:ln>
        </p:spPr>
        <p:txBody>
          <a:bodyPr wrap="square" lIns="0" tIns="0" rIns="0" bIns="0" rtlCol="0">
            <a:spAutoFit/>
          </a:bodyPr>
          <a:lstStyle/>
          <a:p>
            <a:pPr defTabSz="913842"/>
            <a:r>
              <a:rPr lang="en-US" sz="800" i="1">
                <a:solidFill>
                  <a:srgbClr val="000000"/>
                </a:solidFill>
                <a:latin typeface="Georgia" pitchFamily="18" charset="0"/>
                <a:cs typeface="Arial" pitchFamily="34" charset="0"/>
              </a:rPr>
              <a:t>  </a:t>
            </a:r>
            <a:endParaRPr lang="en-US" sz="800" i="1" dirty="0">
              <a:solidFill>
                <a:srgbClr val="000000"/>
              </a:solidFill>
              <a:latin typeface="Georgia" pitchFamily="18" charset="0"/>
              <a:cs typeface="Arial" pitchFamily="34" charset="0"/>
            </a:endParaRPr>
          </a:p>
        </p:txBody>
      </p:sp>
      <p:sp>
        <p:nvSpPr>
          <p:cNvPr id="22" name="Draft stamp"/>
          <p:cNvSpPr txBox="1"/>
          <p:nvPr userDrawn="1">
            <p:custDataLst>
              <p:tags r:id="rId4"/>
            </p:custDataLst>
          </p:nvPr>
        </p:nvSpPr>
        <p:spPr>
          <a:xfrm>
            <a:off x="482145" y="3566167"/>
            <a:ext cx="1246909" cy="122205"/>
          </a:xfrm>
          <a:prstGeom prst="rect">
            <a:avLst/>
          </a:prstGeom>
          <a:noFill/>
          <a:ln>
            <a:noFill/>
          </a:ln>
        </p:spPr>
        <p:txBody>
          <a:bodyPr wrap="square" lIns="0" tIns="0" rIns="0" bIns="0" rtlCol="0" anchor="t" anchorCtr="0">
            <a:spAutoFit/>
          </a:bodyPr>
          <a:lstStyle/>
          <a:p>
            <a:pPr defTabSz="913842"/>
            <a:r>
              <a:rPr lang="en-US" sz="800" b="1" i="1">
                <a:solidFill>
                  <a:srgbClr val="000000"/>
                </a:solidFill>
                <a:latin typeface="Georgia" pitchFamily="18" charset="0"/>
                <a:cs typeface="Arial" pitchFamily="34" charset="0"/>
              </a:rPr>
              <a:t>   </a:t>
            </a:r>
            <a:endParaRPr lang="en-US" sz="800" b="1" i="1" dirty="0">
              <a:solidFill>
                <a:srgbClr val="000000"/>
              </a:solidFill>
              <a:latin typeface="Georgia" pitchFamily="18" charset="0"/>
              <a:cs typeface="Arial" pitchFamily="34" charset="0"/>
            </a:endParaRPr>
          </a:p>
        </p:txBody>
      </p:sp>
      <p:sp>
        <p:nvSpPr>
          <p:cNvPr id="21" name="Report Date"/>
          <p:cNvSpPr txBox="1"/>
          <p:nvPr userDrawn="1">
            <p:custDataLst>
              <p:tags r:id="rId5"/>
            </p:custDataLst>
          </p:nvPr>
        </p:nvSpPr>
        <p:spPr bwMode="white">
          <a:xfrm>
            <a:off x="482145" y="3832418"/>
            <a:ext cx="1113905" cy="122205"/>
          </a:xfrm>
          <a:prstGeom prst="rect">
            <a:avLst/>
          </a:prstGeom>
          <a:noFill/>
          <a:ln>
            <a:noFill/>
          </a:ln>
        </p:spPr>
        <p:txBody>
          <a:bodyPr wrap="square" lIns="0" tIns="0" rIns="0" bIns="0" rtlCol="0">
            <a:spAutoFit/>
          </a:bodyPr>
          <a:lstStyle/>
          <a:p>
            <a:pPr defTabSz="913842"/>
            <a:r>
              <a:rPr lang="en-US" sz="800" i="1">
                <a:solidFill>
                  <a:srgbClr val="000000"/>
                </a:solidFill>
                <a:latin typeface="Georgia" pitchFamily="18" charset="0"/>
                <a:cs typeface="Arial" pitchFamily="34" charset="0"/>
              </a:rPr>
              <a:t>  </a:t>
            </a:r>
            <a:endParaRPr lang="en-US" sz="800" i="1" dirty="0">
              <a:solidFill>
                <a:srgbClr val="000000"/>
              </a:solidFill>
              <a:latin typeface="Georgia" pitchFamily="18" charset="0"/>
              <a:cs typeface="Arial" pitchFamily="34" charset="0"/>
            </a:endParaRPr>
          </a:p>
        </p:txBody>
      </p:sp>
      <p:sp>
        <p:nvSpPr>
          <p:cNvPr id="16" name="Descriptor"/>
          <p:cNvSpPr txBox="1"/>
          <p:nvPr userDrawn="1">
            <p:custDataLst>
              <p:tags r:id="rId6"/>
            </p:custDataLst>
          </p:nvPr>
        </p:nvSpPr>
        <p:spPr bwMode="white">
          <a:xfrm>
            <a:off x="1870364" y="742284"/>
            <a:ext cx="58291" cy="122205"/>
          </a:xfrm>
          <a:prstGeom prst="rect">
            <a:avLst/>
          </a:prstGeom>
          <a:noFill/>
          <a:ln>
            <a:noFill/>
          </a:ln>
        </p:spPr>
        <p:txBody>
          <a:bodyPr wrap="none" lIns="0" tIns="0" rIns="0" bIns="0" rtlCol="0">
            <a:spAutoFit/>
          </a:bodyPr>
          <a:lstStyle/>
          <a:p>
            <a:pPr defTabSz="913842"/>
            <a:r>
              <a:rPr lang="en-US" sz="800">
                <a:solidFill>
                  <a:srgbClr val="FFFFFF"/>
                </a:solidFill>
                <a:cs typeface="Arial" pitchFamily="34" charset="0"/>
              </a:rPr>
              <a:t>  </a:t>
            </a:r>
            <a:endParaRPr lang="en-US" sz="800" dirty="0">
              <a:solidFill>
                <a:srgbClr val="FFFFFF"/>
              </a:solidFill>
              <a:cs typeface="Arial" pitchFamily="34" charset="0"/>
            </a:endParaRPr>
          </a:p>
        </p:txBody>
      </p:sp>
      <p:cxnSp>
        <p:nvCxnSpPr>
          <p:cNvPr id="17" name="Frame Line"/>
          <p:cNvCxnSpPr/>
          <p:nvPr userDrawn="1"/>
        </p:nvCxnSpPr>
        <p:spPr>
          <a:xfrm flipV="1">
            <a:off x="346365" y="3170817"/>
            <a:ext cx="1246909" cy="136572"/>
          </a:xfrm>
          <a:prstGeom prst="bentConnector3">
            <a:avLst>
              <a:gd name="adj1" fmla="val -174"/>
            </a:avLst>
          </a:prstGeom>
          <a:ln w="127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grpSp>
        <p:nvGrpSpPr>
          <p:cNvPr id="4" name="Logo with Panels"/>
          <p:cNvGrpSpPr/>
          <p:nvPr userDrawn="1"/>
        </p:nvGrpSpPr>
        <p:grpSpPr>
          <a:xfrm>
            <a:off x="1027614" y="0"/>
            <a:ext cx="8116392" cy="6457244"/>
            <a:chOff x="1130368" y="0"/>
            <a:chExt cx="8928031" cy="7318210"/>
          </a:xfrm>
        </p:grpSpPr>
        <p:grpSp>
          <p:nvGrpSpPr>
            <p:cNvPr id="5" name="Logo Shapes"/>
            <p:cNvGrpSpPr/>
            <p:nvPr userDrawn="1"/>
          </p:nvGrpSpPr>
          <p:grpSpPr>
            <a:xfrm>
              <a:off x="1904992" y="0"/>
              <a:ext cx="8153407" cy="6792223"/>
              <a:chOff x="1828800" y="-7143"/>
              <a:chExt cx="8153407" cy="6792223"/>
            </a:xfrm>
          </p:grpSpPr>
          <p:sp>
            <p:nvSpPr>
              <p:cNvPr id="23" name="Rectangle 1"/>
              <p:cNvSpPr>
                <a:spLocks noChangeArrowheads="1"/>
              </p:cNvSpPr>
              <p:nvPr/>
            </p:nvSpPr>
            <p:spPr bwMode="gray">
              <a:xfrm>
                <a:off x="1832930" y="4496096"/>
                <a:ext cx="8149277" cy="2288752"/>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3842"/>
                <a:endParaRPr lang="en-US" sz="1000" dirty="0">
                  <a:solidFill>
                    <a:srgbClr val="000000"/>
                  </a:solidFill>
                </a:endParaRPr>
              </a:p>
            </p:txBody>
          </p:sp>
          <p:sp>
            <p:nvSpPr>
              <p:cNvPr id="68" name="Rectangle 2"/>
              <p:cNvSpPr>
                <a:spLocks noChangeArrowheads="1"/>
              </p:cNvSpPr>
              <p:nvPr userDrawn="1"/>
            </p:nvSpPr>
            <p:spPr bwMode="gray">
              <a:xfrm>
                <a:off x="1828800" y="3583783"/>
                <a:ext cx="7132320" cy="3201066"/>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3842"/>
                <a:endParaRPr lang="en-US" sz="1000" dirty="0">
                  <a:solidFill>
                    <a:srgbClr val="000000"/>
                  </a:solidFill>
                </a:endParaRPr>
              </a:p>
            </p:txBody>
          </p:sp>
          <p:sp>
            <p:nvSpPr>
              <p:cNvPr id="20" name="Rectangle 3"/>
              <p:cNvSpPr>
                <a:spLocks noChangeArrowheads="1"/>
              </p:cNvSpPr>
              <p:nvPr userDrawn="1"/>
            </p:nvSpPr>
            <p:spPr bwMode="gray">
              <a:xfrm>
                <a:off x="1828800" y="4496096"/>
                <a:ext cx="7132320" cy="2288752"/>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3842"/>
                <a:endParaRPr lang="en-US" sz="1000" dirty="0">
                  <a:solidFill>
                    <a:srgbClr val="000000"/>
                  </a:solidFill>
                </a:endParaRPr>
              </a:p>
            </p:txBody>
          </p:sp>
          <p:sp>
            <p:nvSpPr>
              <p:cNvPr id="24" name="Rectangle 4"/>
              <p:cNvSpPr>
                <a:spLocks noChangeArrowheads="1"/>
              </p:cNvSpPr>
              <p:nvPr/>
            </p:nvSpPr>
            <p:spPr bwMode="gray">
              <a:xfrm>
                <a:off x="1828800" y="-7143"/>
                <a:ext cx="6248400" cy="677272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3842"/>
                <a:endParaRPr lang="en-US" sz="1000" dirty="0">
                  <a:solidFill>
                    <a:srgbClr val="000000"/>
                  </a:solidFill>
                </a:endParaRPr>
              </a:p>
            </p:txBody>
          </p:sp>
          <p:sp>
            <p:nvSpPr>
              <p:cNvPr id="28" name="Rectangle 5"/>
              <p:cNvSpPr>
                <a:spLocks noChangeArrowheads="1"/>
              </p:cNvSpPr>
              <p:nvPr userDrawn="1"/>
            </p:nvSpPr>
            <p:spPr bwMode="gray">
              <a:xfrm>
                <a:off x="1828800" y="1137665"/>
                <a:ext cx="6492240" cy="5627914"/>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3842"/>
                <a:endParaRPr lang="en-US" sz="1000" dirty="0">
                  <a:solidFill>
                    <a:srgbClr val="000000"/>
                  </a:solidFill>
                </a:endParaRPr>
              </a:p>
            </p:txBody>
          </p:sp>
          <p:sp>
            <p:nvSpPr>
              <p:cNvPr id="69" name="Rectangle 6"/>
              <p:cNvSpPr>
                <a:spLocks noChangeArrowheads="1"/>
              </p:cNvSpPr>
              <p:nvPr userDrawn="1"/>
            </p:nvSpPr>
            <p:spPr bwMode="gray">
              <a:xfrm>
                <a:off x="1828800" y="3583783"/>
                <a:ext cx="6492240" cy="3201066"/>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3842"/>
                <a:endParaRPr lang="en-US" sz="1000" dirty="0">
                  <a:solidFill>
                    <a:srgbClr val="000000"/>
                  </a:solidFill>
                </a:endParaRPr>
              </a:p>
            </p:txBody>
          </p:sp>
          <p:sp>
            <p:nvSpPr>
              <p:cNvPr id="29" name="Rectangle 7"/>
              <p:cNvSpPr>
                <a:spLocks noChangeArrowheads="1"/>
              </p:cNvSpPr>
              <p:nvPr userDrawn="1"/>
            </p:nvSpPr>
            <p:spPr bwMode="gray">
              <a:xfrm>
                <a:off x="1828800" y="1137665"/>
                <a:ext cx="6248400" cy="5627914"/>
              </a:xfrm>
              <a:prstGeom prst="rect">
                <a:avLst/>
              </a:prstGeom>
              <a:solidFill>
                <a:srgbClr val="D74021"/>
              </a:solidFill>
              <a:ln w="0">
                <a:noFill/>
                <a:prstDash val="solid"/>
                <a:miter lim="800000"/>
                <a:headEnd/>
                <a:tailEnd/>
              </a:ln>
            </p:spPr>
            <p:txBody>
              <a:bodyPr vert="horz" wrap="square" lIns="0" tIns="0" rIns="0" bIns="0" numCol="1" anchor="t" anchorCtr="0" compatLnSpc="1">
                <a:prstTxWarp prst="textNoShape">
                  <a:avLst/>
                </a:prstTxWarp>
              </a:bodyPr>
              <a:lstStyle/>
              <a:p>
                <a:pPr defTabSz="913842"/>
                <a:endParaRPr lang="en-US" sz="1000" dirty="0">
                  <a:solidFill>
                    <a:srgbClr val="000000"/>
                  </a:solidFill>
                </a:endParaRPr>
              </a:p>
            </p:txBody>
          </p:sp>
          <p:sp>
            <p:nvSpPr>
              <p:cNvPr id="26" name="Rectangle 8"/>
              <p:cNvSpPr>
                <a:spLocks noChangeArrowheads="1"/>
              </p:cNvSpPr>
              <p:nvPr userDrawn="1"/>
            </p:nvSpPr>
            <p:spPr bwMode="gray">
              <a:xfrm>
                <a:off x="1828800" y="4496096"/>
                <a:ext cx="6492240" cy="2288752"/>
              </a:xfrm>
              <a:prstGeom prst="rect">
                <a:avLst/>
              </a:prstGeom>
              <a:solidFill>
                <a:srgbClr val="D1390D"/>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3842"/>
                <a:endParaRPr lang="en-US" sz="1000" dirty="0">
                  <a:solidFill>
                    <a:srgbClr val="000000"/>
                  </a:solidFill>
                </a:endParaRPr>
              </a:p>
            </p:txBody>
          </p:sp>
          <p:sp>
            <p:nvSpPr>
              <p:cNvPr id="27" name="Rectangle 9"/>
              <p:cNvSpPr/>
              <p:nvPr userDrawn="1"/>
            </p:nvSpPr>
            <p:spPr bwMode="gray">
              <a:xfrm>
                <a:off x="1828800" y="3583783"/>
                <a:ext cx="6246019" cy="3201066"/>
              </a:xfrm>
              <a:prstGeom prst="rect">
                <a:avLst/>
              </a:prstGeom>
              <a:solidFill>
                <a:srgbClr val="CD2F0E"/>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3842"/>
                <a:endParaRPr lang="en-US" dirty="0">
                  <a:solidFill>
                    <a:srgbClr val="000000"/>
                  </a:solidFill>
                </a:endParaRPr>
              </a:p>
            </p:txBody>
          </p:sp>
          <p:sp>
            <p:nvSpPr>
              <p:cNvPr id="30" name="Rectangle 10"/>
              <p:cNvSpPr>
                <a:spLocks noChangeArrowheads="1"/>
              </p:cNvSpPr>
              <p:nvPr userDrawn="1"/>
            </p:nvSpPr>
            <p:spPr bwMode="gray">
              <a:xfrm>
                <a:off x="1828800" y="4495801"/>
                <a:ext cx="6245352" cy="2288752"/>
              </a:xfrm>
              <a:prstGeom prst="rect">
                <a:avLst/>
              </a:prstGeom>
              <a:solidFill>
                <a:srgbClr val="C42303"/>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3842"/>
                <a:endParaRPr lang="en-US" sz="1000" dirty="0">
                  <a:solidFill>
                    <a:srgbClr val="000000"/>
                  </a:solidFill>
                </a:endParaRPr>
              </a:p>
            </p:txBody>
          </p:sp>
          <p:sp>
            <p:nvSpPr>
              <p:cNvPr id="71" name="Rectangle 11"/>
              <p:cNvSpPr>
                <a:spLocks noChangeArrowheads="1"/>
              </p:cNvSpPr>
              <p:nvPr userDrawn="1"/>
            </p:nvSpPr>
            <p:spPr bwMode="gray">
              <a:xfrm>
                <a:off x="1828800" y="4800832"/>
                <a:ext cx="2286000" cy="1984248"/>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3842"/>
                <a:endParaRPr lang="en-US" sz="1000" dirty="0">
                  <a:solidFill>
                    <a:srgbClr val="000000"/>
                  </a:solidFill>
                </a:endParaRPr>
              </a:p>
            </p:txBody>
          </p:sp>
        </p:grpSp>
        <p:grpSp>
          <p:nvGrpSpPr>
            <p:cNvPr id="6" name="Logo"/>
            <p:cNvGrpSpPr/>
            <p:nvPr userDrawn="1"/>
          </p:nvGrpSpPr>
          <p:grpSpPr>
            <a:xfrm>
              <a:off x="1130368" y="6790556"/>
              <a:ext cx="905256" cy="527654"/>
              <a:chOff x="1130368" y="6790556"/>
              <a:chExt cx="905256" cy="527654"/>
            </a:xfrm>
          </p:grpSpPr>
          <p:sp>
            <p:nvSpPr>
              <p:cNvPr id="38" name="Rectangle 0"/>
              <p:cNvSpPr>
                <a:spLocks noChangeArrowheads="1"/>
              </p:cNvSpPr>
              <p:nvPr userDrawn="1"/>
            </p:nvSpPr>
            <p:spPr bwMode="black">
              <a:xfrm>
                <a:off x="1676368" y="6790556"/>
                <a:ext cx="228600" cy="57350"/>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0180">
                  <a:defRPr/>
                </a:pPr>
                <a:endParaRPr lang="en-US" sz="1600" dirty="0">
                  <a:solidFill>
                    <a:srgbClr val="000000"/>
                  </a:solidFill>
                </a:endParaRPr>
              </a:p>
            </p:txBody>
          </p:sp>
          <p:sp>
            <p:nvSpPr>
              <p:cNvPr id="39" name="Freeform 38"/>
              <p:cNvSpPr>
                <a:spLocks noEditPoints="1"/>
              </p:cNvSpPr>
              <p:nvPr userDrawn="1"/>
            </p:nvSpPr>
            <p:spPr bwMode="black">
              <a:xfrm>
                <a:off x="1130368" y="6976999"/>
                <a:ext cx="905256" cy="341211"/>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0180">
                  <a:defRPr/>
                </a:pPr>
                <a:endParaRPr lang="en-US" sz="1600" dirty="0">
                  <a:solidFill>
                    <a:srgbClr val="000000"/>
                  </a:solidFill>
                </a:endParaRPr>
              </a:p>
            </p:txBody>
          </p:sp>
        </p:grpSp>
      </p:grpSp>
      <p:sp>
        <p:nvSpPr>
          <p:cNvPr id="3" name="Report Subtitle"/>
          <p:cNvSpPr>
            <a:spLocks noGrp="1"/>
          </p:cNvSpPr>
          <p:nvPr userDrawn="1">
            <p:ph type="subTitle" idx="1" hasCustomPrompt="1"/>
            <p:custDataLst>
              <p:tags r:id="rId1"/>
            </p:custDataLst>
          </p:nvPr>
        </p:nvSpPr>
        <p:spPr bwMode="white">
          <a:xfrm>
            <a:off x="1869835" y="1946623"/>
            <a:ext cx="5403273" cy="1204945"/>
          </a:xfrm>
        </p:spPr>
        <p:txBody>
          <a:bodyPr tIns="0" bIns="0">
            <a:spAutoFit/>
          </a:bodyPr>
          <a:lstStyle>
            <a:lvl1pPr marL="0" indent="0" algn="l">
              <a:lnSpc>
                <a:spcPct val="90000"/>
              </a:lnSpc>
              <a:spcAft>
                <a:spcPts val="0"/>
              </a:spcAft>
              <a:buNone/>
              <a:defRPr sz="2900" baseline="0">
                <a:solidFill>
                  <a:schemeClr val="bg1"/>
                </a:solidFill>
                <a:latin typeface="+mj-lt"/>
              </a:defRPr>
            </a:lvl1pPr>
            <a:lvl2pPr marL="456922" indent="0" algn="ctr">
              <a:buNone/>
              <a:defRPr>
                <a:solidFill>
                  <a:schemeClr val="tx1">
                    <a:tint val="75000"/>
                  </a:schemeClr>
                </a:solidFill>
              </a:defRPr>
            </a:lvl2pPr>
            <a:lvl3pPr marL="913842" indent="0" algn="ctr">
              <a:buNone/>
              <a:defRPr>
                <a:solidFill>
                  <a:schemeClr val="tx1">
                    <a:tint val="75000"/>
                  </a:schemeClr>
                </a:solidFill>
              </a:defRPr>
            </a:lvl3pPr>
            <a:lvl4pPr marL="1370765" indent="0" algn="ctr">
              <a:buNone/>
              <a:defRPr>
                <a:solidFill>
                  <a:schemeClr val="tx1">
                    <a:tint val="75000"/>
                  </a:schemeClr>
                </a:solidFill>
              </a:defRPr>
            </a:lvl4pPr>
            <a:lvl5pPr marL="1827688" indent="0" algn="ctr">
              <a:buNone/>
              <a:defRPr>
                <a:solidFill>
                  <a:schemeClr val="tx1">
                    <a:tint val="75000"/>
                  </a:schemeClr>
                </a:solidFill>
              </a:defRPr>
            </a:lvl5pPr>
            <a:lvl6pPr marL="2284611" indent="0" algn="ctr">
              <a:buNone/>
              <a:defRPr>
                <a:solidFill>
                  <a:schemeClr val="tx1">
                    <a:tint val="75000"/>
                  </a:schemeClr>
                </a:solidFill>
              </a:defRPr>
            </a:lvl6pPr>
            <a:lvl7pPr marL="2741535" indent="0" algn="ctr">
              <a:buNone/>
              <a:defRPr>
                <a:solidFill>
                  <a:schemeClr val="tx1">
                    <a:tint val="75000"/>
                  </a:schemeClr>
                </a:solidFill>
              </a:defRPr>
            </a:lvl7pPr>
            <a:lvl8pPr marL="3198455" indent="0" algn="ctr">
              <a:buNone/>
              <a:defRPr>
                <a:solidFill>
                  <a:schemeClr val="tx1">
                    <a:tint val="75000"/>
                  </a:schemeClr>
                </a:solidFill>
              </a:defRPr>
            </a:lvl8pPr>
            <a:lvl9pPr marL="3655376" indent="0" algn="ctr">
              <a:buNone/>
              <a:defRPr>
                <a:solidFill>
                  <a:schemeClr val="tx1">
                    <a:tint val="75000"/>
                  </a:schemeClr>
                </a:solidFill>
              </a:defRPr>
            </a:lvl9pPr>
          </a:lstStyle>
          <a:p>
            <a:r>
              <a:rPr lang="en-US" noProof="0" smtClean="0"/>
              <a:t>Subtitle (use this layout if subtitle needs three lines and your Title needs two)</a:t>
            </a:r>
            <a:endParaRPr lang="en-US" noProof="0" dirty="0" smtClean="0"/>
          </a:p>
        </p:txBody>
      </p:sp>
      <p:sp>
        <p:nvSpPr>
          <p:cNvPr id="2" name="Report Title"/>
          <p:cNvSpPr>
            <a:spLocks noGrp="1"/>
          </p:cNvSpPr>
          <p:nvPr userDrawn="1">
            <p:ph type="ctrTitle" hasCustomPrompt="1"/>
            <p:custDataLst>
              <p:tags r:id="rId2"/>
            </p:custDataLst>
          </p:nvPr>
        </p:nvSpPr>
        <p:spPr bwMode="white">
          <a:xfrm>
            <a:off x="1869835" y="1112679"/>
            <a:ext cx="5403273" cy="806824"/>
          </a:xfrm>
        </p:spPr>
        <p:txBody>
          <a:bodyPr vert="horz" lIns="0" tIns="0" rIns="0" bIns="0" rtlCol="0" anchor="t" anchorCtr="0">
            <a:noAutofit/>
          </a:bodyPr>
          <a:lstStyle>
            <a:lvl1pPr algn="l" defTabSz="913842" rtl="0" eaLnBrk="1" latinLnBrk="0" hangingPunct="1">
              <a:lnSpc>
                <a:spcPct val="90000"/>
              </a:lnSpc>
              <a:spcBef>
                <a:spcPct val="0"/>
              </a:spcBef>
              <a:buNone/>
              <a:defRPr lang="en-GB" sz="2900" b="1" i="1" kern="1200" baseline="0" noProof="0">
                <a:solidFill>
                  <a:schemeClr val="bg1"/>
                </a:solidFill>
                <a:latin typeface="+mj-lt"/>
                <a:ea typeface="+mj-ea"/>
                <a:cs typeface="+mj-cs"/>
              </a:defRPr>
            </a:lvl1pPr>
          </a:lstStyle>
          <a:p>
            <a:r>
              <a:rPr lang="en-US" noProof="0" smtClean="0"/>
              <a:t>Report Title</a:t>
            </a:r>
            <a:endParaRPr lang="en-US" noProof="0" dirty="0"/>
          </a:p>
        </p:txBody>
      </p:sp>
      <p:sp>
        <p:nvSpPr>
          <p:cNvPr id="43" name="Confidentiality stamp"/>
          <p:cNvSpPr txBox="1"/>
          <p:nvPr userDrawn="1">
            <p:custDataLst>
              <p:tags r:id="rId3"/>
            </p:custDataLst>
          </p:nvPr>
        </p:nvSpPr>
        <p:spPr>
          <a:xfrm>
            <a:off x="482145" y="3291849"/>
            <a:ext cx="1113905" cy="122205"/>
          </a:xfrm>
          <a:prstGeom prst="rect">
            <a:avLst/>
          </a:prstGeom>
          <a:noFill/>
          <a:ln>
            <a:noFill/>
          </a:ln>
        </p:spPr>
        <p:txBody>
          <a:bodyPr wrap="square" lIns="0" tIns="0" rIns="0" bIns="0" rtlCol="0">
            <a:spAutoFit/>
          </a:bodyPr>
          <a:lstStyle/>
          <a:p>
            <a:pPr defTabSz="913842"/>
            <a:r>
              <a:rPr lang="en-US" sz="800" i="1">
                <a:solidFill>
                  <a:srgbClr val="000000"/>
                </a:solidFill>
                <a:latin typeface="Georgia" pitchFamily="18" charset="0"/>
                <a:cs typeface="Arial" pitchFamily="34" charset="0"/>
              </a:rPr>
              <a:t>  </a:t>
            </a:r>
            <a:endParaRPr lang="en-US" sz="800" i="1" dirty="0">
              <a:solidFill>
                <a:srgbClr val="000000"/>
              </a:solidFill>
              <a:latin typeface="Georgia" pitchFamily="18" charset="0"/>
              <a:cs typeface="Arial" pitchFamily="34" charset="0"/>
            </a:endParaRPr>
          </a:p>
        </p:txBody>
      </p:sp>
      <p:sp>
        <p:nvSpPr>
          <p:cNvPr id="32" name="Draft stamp"/>
          <p:cNvSpPr txBox="1"/>
          <p:nvPr userDrawn="1">
            <p:custDataLst>
              <p:tags r:id="rId4"/>
            </p:custDataLst>
          </p:nvPr>
        </p:nvSpPr>
        <p:spPr>
          <a:xfrm>
            <a:off x="482145" y="3566169"/>
            <a:ext cx="1246909" cy="122205"/>
          </a:xfrm>
          <a:prstGeom prst="rect">
            <a:avLst/>
          </a:prstGeom>
          <a:noFill/>
          <a:ln>
            <a:noFill/>
          </a:ln>
        </p:spPr>
        <p:txBody>
          <a:bodyPr wrap="square" lIns="0" tIns="0" rIns="0" bIns="0" rtlCol="0" anchor="t" anchorCtr="0">
            <a:spAutoFit/>
          </a:bodyPr>
          <a:lstStyle/>
          <a:p>
            <a:pPr defTabSz="913842"/>
            <a:r>
              <a:rPr lang="en-US" sz="800" b="1" i="1">
                <a:solidFill>
                  <a:srgbClr val="000000"/>
                </a:solidFill>
                <a:latin typeface="Georgia" pitchFamily="18" charset="0"/>
                <a:cs typeface="Arial" pitchFamily="34" charset="0"/>
              </a:rPr>
              <a:t>   </a:t>
            </a:r>
            <a:endParaRPr lang="en-US" sz="800" b="1" i="1" dirty="0">
              <a:solidFill>
                <a:srgbClr val="000000"/>
              </a:solidFill>
              <a:latin typeface="Georgia" pitchFamily="18" charset="0"/>
              <a:cs typeface="Arial" pitchFamily="34" charset="0"/>
            </a:endParaRPr>
          </a:p>
        </p:txBody>
      </p:sp>
      <p:sp>
        <p:nvSpPr>
          <p:cNvPr id="31" name="Report Date"/>
          <p:cNvSpPr txBox="1"/>
          <p:nvPr userDrawn="1">
            <p:custDataLst>
              <p:tags r:id="rId5"/>
            </p:custDataLst>
          </p:nvPr>
        </p:nvSpPr>
        <p:spPr bwMode="white">
          <a:xfrm>
            <a:off x="482145" y="3832420"/>
            <a:ext cx="1113905" cy="122205"/>
          </a:xfrm>
          <a:prstGeom prst="rect">
            <a:avLst/>
          </a:prstGeom>
          <a:noFill/>
          <a:ln>
            <a:noFill/>
          </a:ln>
        </p:spPr>
        <p:txBody>
          <a:bodyPr wrap="square" lIns="0" tIns="0" rIns="0" bIns="0" rtlCol="0">
            <a:spAutoFit/>
          </a:bodyPr>
          <a:lstStyle/>
          <a:p>
            <a:pPr defTabSz="913842"/>
            <a:r>
              <a:rPr lang="en-US" sz="800" i="1">
                <a:solidFill>
                  <a:srgbClr val="000000"/>
                </a:solidFill>
                <a:latin typeface="Georgia" pitchFamily="18" charset="0"/>
                <a:cs typeface="Arial" pitchFamily="34" charset="0"/>
              </a:rPr>
              <a:t>  </a:t>
            </a:r>
            <a:endParaRPr lang="en-US" sz="800" i="1" dirty="0">
              <a:solidFill>
                <a:srgbClr val="000000"/>
              </a:solidFill>
              <a:latin typeface="Georgia" pitchFamily="18" charset="0"/>
              <a:cs typeface="Arial" pitchFamily="34" charset="0"/>
            </a:endParaRPr>
          </a:p>
        </p:txBody>
      </p:sp>
      <p:sp>
        <p:nvSpPr>
          <p:cNvPr id="33" name="Descriptor"/>
          <p:cNvSpPr txBox="1"/>
          <p:nvPr userDrawn="1">
            <p:custDataLst>
              <p:tags r:id="rId6"/>
            </p:custDataLst>
          </p:nvPr>
        </p:nvSpPr>
        <p:spPr bwMode="white">
          <a:xfrm>
            <a:off x="1870364" y="742286"/>
            <a:ext cx="57708" cy="123111"/>
          </a:xfrm>
          <a:prstGeom prst="rect">
            <a:avLst/>
          </a:prstGeom>
          <a:noFill/>
          <a:ln>
            <a:noFill/>
          </a:ln>
        </p:spPr>
        <p:txBody>
          <a:bodyPr wrap="none" lIns="0" tIns="0" rIns="0" bIns="0" rtlCol="0">
            <a:spAutoFit/>
          </a:bodyPr>
          <a:lstStyle/>
          <a:p>
            <a:pPr defTabSz="913842"/>
            <a:r>
              <a:rPr lang="en-US" sz="800">
                <a:solidFill>
                  <a:srgbClr val="FFFFFF"/>
                </a:solidFill>
                <a:cs typeface="Arial" pitchFamily="34" charset="0"/>
              </a:rPr>
              <a:t>  </a:t>
            </a:r>
            <a:endParaRPr lang="en-US" sz="800" dirty="0">
              <a:solidFill>
                <a:srgbClr val="FFFFFF"/>
              </a:solidFill>
              <a:cs typeface="Arial" pitchFamily="34" charset="0"/>
            </a:endParaRPr>
          </a:p>
        </p:txBody>
      </p:sp>
      <p:cxnSp>
        <p:nvCxnSpPr>
          <p:cNvPr id="25" name="Frame Line"/>
          <p:cNvCxnSpPr/>
          <p:nvPr userDrawn="1"/>
        </p:nvCxnSpPr>
        <p:spPr>
          <a:xfrm flipV="1">
            <a:off x="346365" y="3171490"/>
            <a:ext cx="1246909" cy="136572"/>
          </a:xfrm>
          <a:prstGeom prst="bentConnector3">
            <a:avLst>
              <a:gd name="adj1" fmla="val -174"/>
            </a:avLst>
          </a:prstGeom>
          <a:ln w="127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4" name="Cover image"/>
          <p:cNvSpPr txBox="1">
            <a:spLocks noChangeAspect="1"/>
          </p:cNvSpPr>
          <p:nvPr userDrawn="1">
            <p:custDataLst>
              <p:tags r:id="rId7"/>
            </p:custDataLst>
          </p:nvPr>
        </p:nvSpPr>
        <p:spPr>
          <a:xfrm>
            <a:off x="1731217" y="3167623"/>
            <a:ext cx="6109026" cy="2823882"/>
          </a:xfrm>
          <a:prstGeom prst="rect">
            <a:avLst/>
          </a:prstGeom>
          <a:noFill/>
          <a:ln w="3175">
            <a:noFill/>
          </a:ln>
        </p:spPr>
        <p:txBody>
          <a:bodyPr wrap="square" lIns="0" tIns="0" rIns="0" bIns="0" rtlCol="0">
            <a:noAutofit/>
          </a:bodyPr>
          <a:lstStyle/>
          <a:p>
            <a:pPr indent="-274154" defTabSz="913842">
              <a:spcAft>
                <a:spcPts val="900"/>
              </a:spcAft>
            </a:pPr>
            <a:endParaRPr lang="en-US" sz="2000" dirty="0">
              <a:solidFill>
                <a:srgbClr val="000000"/>
              </a:solidFill>
              <a:latin typeface="Georgia" pitchFamily="18"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One">
    <p:spTree>
      <p:nvGrpSpPr>
        <p:cNvPr id="1" name=""/>
        <p:cNvGrpSpPr/>
        <p:nvPr/>
      </p:nvGrpSpPr>
      <p:grpSpPr>
        <a:xfrm>
          <a:off x="0" y="0"/>
          <a:ext cx="0" cy="0"/>
          <a:chOff x="0" y="0"/>
          <a:chExt cx="0" cy="0"/>
        </a:xfrm>
      </p:grpSpPr>
      <p:sp>
        <p:nvSpPr>
          <p:cNvPr id="34" name="Content Placeholder 2"/>
          <p:cNvSpPr>
            <a:spLocks noGrp="1"/>
          </p:cNvSpPr>
          <p:nvPr>
            <p:ph sz="quarter" idx="24"/>
            <p:custDataLst>
              <p:tags r:id="rId1"/>
            </p:custDataLst>
          </p:nvPr>
        </p:nvSpPr>
        <p:spPr>
          <a:xfrm>
            <a:off x="482138" y="1952513"/>
            <a:ext cx="8179724" cy="3896958"/>
          </a:xfrm>
        </p:spPr>
        <p:txBody>
          <a:bodyPr tIns="0" bIns="0"/>
          <a:lstStyle>
            <a:lvl5pPr>
              <a:defRPr/>
            </a:lvl5pPr>
            <a:lvl6pPr>
              <a:buAutoNum type="arabicPeriod"/>
              <a:defRPr/>
            </a:lvl6pPr>
            <a:lvl7pPr>
              <a:buAutoNum type="alphaLcPeriod"/>
              <a:defRPr/>
            </a:lvl7pPr>
            <a:lvl8pPr>
              <a:buAutoNum type="romanLcPeriod"/>
              <a:defRPr/>
            </a:lvl8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cxnSp>
        <p:nvCxnSpPr>
          <p:cNvPr id="12" name="Frame Line"/>
          <p:cNvCxnSpPr/>
          <p:nvPr userDrawn="1"/>
        </p:nvCxnSpPr>
        <p:spPr>
          <a:xfrm flipV="1">
            <a:off x="346364" y="941294"/>
            <a:ext cx="8312729" cy="153296"/>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Page Number"/>
          <p:cNvSpPr txBox="1"/>
          <p:nvPr userDrawn="1">
            <p:custDataLst>
              <p:tags r:id="rId2"/>
            </p:custDataLst>
          </p:nvPr>
        </p:nvSpPr>
        <p:spPr>
          <a:xfrm>
            <a:off x="8361229" y="6430384"/>
            <a:ext cx="290945" cy="93878"/>
          </a:xfrm>
          <a:prstGeom prst="rect">
            <a:avLst/>
          </a:prstGeom>
          <a:noFill/>
        </p:spPr>
        <p:txBody>
          <a:bodyPr wrap="none" lIns="0" tIns="0" rIns="0" bIns="0" rtlCol="0">
            <a:noAutofit/>
          </a:bodyPr>
          <a:lstStyle/>
          <a:p>
            <a:pPr algn="r" defTabSz="913842">
              <a:lnSpc>
                <a:spcPts val="897"/>
              </a:lnSpc>
            </a:pPr>
            <a:endParaRPr lang="en-US" sz="800" dirty="0">
              <a:solidFill>
                <a:srgbClr val="000000"/>
              </a:solidFill>
            </a:endParaRPr>
          </a:p>
        </p:txBody>
      </p:sp>
      <p:sp>
        <p:nvSpPr>
          <p:cNvPr id="16" name="Section Header"/>
          <p:cNvSpPr txBox="1"/>
          <p:nvPr userDrawn="1">
            <p:custDataLst>
              <p:tags r:id="rId3"/>
            </p:custDataLst>
          </p:nvPr>
        </p:nvSpPr>
        <p:spPr>
          <a:xfrm>
            <a:off x="482138" y="750346"/>
            <a:ext cx="4987636" cy="121024"/>
          </a:xfrm>
          <a:prstGeom prst="rect">
            <a:avLst/>
          </a:prstGeom>
          <a:noFill/>
        </p:spPr>
        <p:txBody>
          <a:bodyPr wrap="square" lIns="0" tIns="0" rIns="0" bIns="0" rtlCol="0" anchor="b" anchorCtr="0">
            <a:noAutofit/>
          </a:bodyPr>
          <a:lstStyle/>
          <a:p>
            <a:pPr defTabSz="913842"/>
            <a:endParaRPr lang="en-US" sz="800" dirty="0">
              <a:solidFill>
                <a:srgbClr val="000000"/>
              </a:solidFill>
            </a:endParaRPr>
          </a:p>
        </p:txBody>
      </p:sp>
      <p:sp>
        <p:nvSpPr>
          <p:cNvPr id="23" name="Date/Filepath" hidden="1"/>
          <p:cNvSpPr txBox="1"/>
          <p:nvPr userDrawn="1">
            <p:custDataLst>
              <p:tags r:id="rId4"/>
            </p:custDataLst>
          </p:nvPr>
        </p:nvSpPr>
        <p:spPr>
          <a:xfrm>
            <a:off x="2999514" y="351572"/>
            <a:ext cx="5652655" cy="246221"/>
          </a:xfrm>
          <a:prstGeom prst="rect">
            <a:avLst/>
          </a:prstGeom>
          <a:noFill/>
        </p:spPr>
        <p:txBody>
          <a:bodyPr wrap="square" lIns="0" tIns="0" rIns="0" bIns="0" rtlCol="0" anchor="b" anchorCtr="0">
            <a:spAutoFit/>
          </a:bodyPr>
          <a:lstStyle/>
          <a:p>
            <a:pPr algn="r" defTabSz="913842"/>
            <a:r>
              <a:rPr lang="en-US" sz="800">
                <a:solidFill>
                  <a:srgbClr val="000000"/>
                </a:solidFill>
              </a:rPr>
              <a:t>20/01/2013 C:\Documents and Settings\emanuel003\My Documents\NRG\GGGI\Modeling\GGGI_UAE_Modeling_9Step_200113.pptx</a:t>
            </a:r>
            <a:endParaRPr lang="en-US" sz="800" dirty="0">
              <a:solidFill>
                <a:srgbClr val="000000"/>
              </a:solidFill>
            </a:endParaRPr>
          </a:p>
        </p:txBody>
      </p:sp>
      <p:sp>
        <p:nvSpPr>
          <p:cNvPr id="20" name="Section Footer"/>
          <p:cNvSpPr txBox="1"/>
          <p:nvPr userDrawn="1">
            <p:custDataLst>
              <p:tags r:id="rId5"/>
            </p:custDataLst>
          </p:nvPr>
        </p:nvSpPr>
        <p:spPr>
          <a:xfrm>
            <a:off x="488633" y="6297092"/>
            <a:ext cx="4015047" cy="122205"/>
          </a:xfrm>
          <a:prstGeom prst="rect">
            <a:avLst/>
          </a:prstGeom>
          <a:noFill/>
          <a:ln>
            <a:noFill/>
          </a:ln>
        </p:spPr>
        <p:txBody>
          <a:bodyPr wrap="square" lIns="0" tIns="0" rIns="0" bIns="0" rtlCol="0" anchor="b" anchorCtr="0">
            <a:spAutoFit/>
          </a:bodyPr>
          <a:lstStyle/>
          <a:p>
            <a:pPr defTabSz="913842"/>
            <a:endParaRPr lang="en-US" sz="800" dirty="0">
              <a:solidFill>
                <a:srgbClr val="000000"/>
              </a:solidFill>
            </a:endParaRPr>
          </a:p>
        </p:txBody>
      </p:sp>
      <p:sp>
        <p:nvSpPr>
          <p:cNvPr id="18" name="Executive Summary"/>
          <p:cNvSpPr txBox="1"/>
          <p:nvPr userDrawn="1">
            <p:custDataLst>
              <p:tags r:id="rId6"/>
            </p:custDataLst>
          </p:nvPr>
        </p:nvSpPr>
        <p:spPr>
          <a:xfrm>
            <a:off x="482139" y="6115722"/>
            <a:ext cx="1803863" cy="179536"/>
          </a:xfrm>
          <a:prstGeom prst="rect">
            <a:avLst/>
          </a:prstGeom>
          <a:noFill/>
        </p:spPr>
        <p:txBody>
          <a:bodyPr wrap="square" lIns="0" tIns="0" rIns="0" bIns="0" rtlCol="0">
            <a:spAutoFit/>
          </a:bodyPr>
          <a:lstStyle/>
          <a:p>
            <a:pPr defTabSz="913842">
              <a:lnSpc>
                <a:spcPts val="1436"/>
              </a:lnSpc>
            </a:pPr>
            <a:endParaRPr lang="en-US" sz="1400" dirty="0">
              <a:solidFill>
                <a:srgbClr val="000000"/>
              </a:solidFill>
            </a:endParaRPr>
          </a:p>
        </p:txBody>
      </p:sp>
      <p:sp>
        <p:nvSpPr>
          <p:cNvPr id="29" name="Disclaimer" hidden="1"/>
          <p:cNvSpPr txBox="1"/>
          <p:nvPr userDrawn="1">
            <p:custDataLst>
              <p:tags r:id="rId7"/>
            </p:custDataLst>
          </p:nvPr>
        </p:nvSpPr>
        <p:spPr>
          <a:xfrm>
            <a:off x="4638508" y="6420557"/>
            <a:ext cx="2951018" cy="122205"/>
          </a:xfrm>
          <a:prstGeom prst="rect">
            <a:avLst/>
          </a:prstGeom>
          <a:noFill/>
        </p:spPr>
        <p:txBody>
          <a:bodyPr wrap="square" lIns="0" tIns="0" rIns="0" bIns="0" rtlCol="0" anchor="b" anchorCtr="0">
            <a:spAutoFit/>
          </a:bodyPr>
          <a:lstStyle/>
          <a:p>
            <a:pPr defTabSz="913842"/>
            <a:endParaRPr lang="en-US" sz="800" dirty="0">
              <a:solidFill>
                <a:srgbClr val="000000"/>
              </a:solidFill>
            </a:endParaRPr>
          </a:p>
        </p:txBody>
      </p:sp>
      <p:sp>
        <p:nvSpPr>
          <p:cNvPr id="17" name="Report Date"/>
          <p:cNvSpPr txBox="1"/>
          <p:nvPr userDrawn="1">
            <p:custDataLst>
              <p:tags r:id="rId8"/>
            </p:custDataLst>
          </p:nvPr>
        </p:nvSpPr>
        <p:spPr>
          <a:xfrm>
            <a:off x="8026582" y="6301300"/>
            <a:ext cx="626775" cy="123111"/>
          </a:xfrm>
          <a:prstGeom prst="rect">
            <a:avLst/>
          </a:prstGeom>
          <a:noFill/>
        </p:spPr>
        <p:txBody>
          <a:bodyPr wrap="none" lIns="0" tIns="0" rIns="0" bIns="0" rtlCol="0">
            <a:spAutoFit/>
          </a:bodyPr>
          <a:lstStyle/>
          <a:p>
            <a:pPr indent="-246050" algn="r" defTabSz="913842">
              <a:spcAft>
                <a:spcPts val="808"/>
              </a:spcAft>
            </a:pPr>
            <a:r>
              <a:rPr lang="en-US" sz="800">
                <a:solidFill>
                  <a:srgbClr val="000000"/>
                </a:solidFill>
              </a:rPr>
              <a:t>January 2013</a:t>
            </a:r>
            <a:endParaRPr lang="en-US" sz="800" dirty="0">
              <a:solidFill>
                <a:srgbClr val="000000"/>
              </a:solidFill>
            </a:endParaRPr>
          </a:p>
        </p:txBody>
      </p:sp>
      <p:sp>
        <p:nvSpPr>
          <p:cNvPr id="19" name="Presentation Disclaimer" hidden="1"/>
          <p:cNvSpPr txBox="1"/>
          <p:nvPr userDrawn="1">
            <p:custDataLst>
              <p:tags r:id="rId9"/>
            </p:custDataLst>
          </p:nvPr>
        </p:nvSpPr>
        <p:spPr>
          <a:xfrm>
            <a:off x="488632" y="6179943"/>
            <a:ext cx="7340138" cy="122205"/>
          </a:xfrm>
          <a:prstGeom prst="rect">
            <a:avLst/>
          </a:prstGeom>
          <a:noFill/>
        </p:spPr>
        <p:txBody>
          <a:bodyPr wrap="square" lIns="0" tIns="0" rIns="0" bIns="0" rtlCol="0" anchor="t" anchorCtr="0">
            <a:spAutoFit/>
          </a:bodyPr>
          <a:lstStyle/>
          <a:p>
            <a:pPr defTabSz="913842"/>
            <a:endParaRPr lang="en-US" sz="800" dirty="0">
              <a:solidFill>
                <a:srgbClr val="000000"/>
              </a:solidFill>
            </a:endParaRPr>
          </a:p>
        </p:txBody>
      </p:sp>
      <p:sp>
        <p:nvSpPr>
          <p:cNvPr id="22" name="Title 21"/>
          <p:cNvSpPr>
            <a:spLocks noGrp="1"/>
          </p:cNvSpPr>
          <p:nvPr>
            <p:ph type="title" hasCustomPrompt="1"/>
          </p:nvPr>
        </p:nvSpPr>
        <p:spPr/>
        <p:txBody>
          <a:bodyPr/>
          <a:lstStyle/>
          <a:p>
            <a:r>
              <a:rPr lang="en-US" noProof="0" smtClean="0"/>
              <a:t>Insert banner statement here</a:t>
            </a:r>
            <a:endParaRPr lang="en-US" dirty="0"/>
          </a:p>
        </p:txBody>
      </p:sp>
      <p:sp>
        <p:nvSpPr>
          <p:cNvPr id="24" name="PwC Text"/>
          <p:cNvSpPr txBox="1"/>
          <p:nvPr userDrawn="1"/>
        </p:nvSpPr>
        <p:spPr>
          <a:xfrm>
            <a:off x="488977" y="6430384"/>
            <a:ext cx="2836114" cy="427616"/>
          </a:xfrm>
          <a:prstGeom prst="rect">
            <a:avLst/>
          </a:prstGeom>
          <a:noFill/>
        </p:spPr>
        <p:txBody>
          <a:bodyPr vert="horz" wrap="none" lIns="0" tIns="0" rIns="0" bIns="0" rtlCol="0" anchor="t" anchorCtr="0">
            <a:noAutofit/>
          </a:bodyPr>
          <a:lstStyle/>
          <a:p>
            <a:pPr defTabSz="913842">
              <a:lnSpc>
                <a:spcPts val="897"/>
              </a:lnSpc>
            </a:pPr>
            <a:r>
              <a:rPr lang="en-US" sz="800" dirty="0">
                <a:solidFill>
                  <a:srgbClr val="000000"/>
                </a:solidFill>
                <a:cs typeface="Arial" pitchFamily="34" charset="0"/>
              </a:rPr>
              <a:t>PwC</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Two">
    <p:spTree>
      <p:nvGrpSpPr>
        <p:cNvPr id="1" name=""/>
        <p:cNvGrpSpPr/>
        <p:nvPr/>
      </p:nvGrpSpPr>
      <p:grpSpPr>
        <a:xfrm>
          <a:off x="0" y="0"/>
          <a:ext cx="0" cy="0"/>
          <a:chOff x="0" y="0"/>
          <a:chExt cx="0" cy="0"/>
        </a:xfrm>
      </p:grpSpPr>
      <p:sp>
        <p:nvSpPr>
          <p:cNvPr id="34" name="Content Placeholder 2"/>
          <p:cNvSpPr>
            <a:spLocks noGrp="1"/>
          </p:cNvSpPr>
          <p:nvPr>
            <p:ph sz="quarter" idx="24"/>
            <p:custDataLst>
              <p:tags r:id="rId1"/>
            </p:custDataLst>
          </p:nvPr>
        </p:nvSpPr>
        <p:spPr>
          <a:xfrm>
            <a:off x="482138" y="1952513"/>
            <a:ext cx="4023360" cy="3896958"/>
          </a:xfrm>
        </p:spPr>
        <p:txBody>
          <a:bodyPr tIns="0" bIns="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36" name="Content Placeholder 3"/>
          <p:cNvSpPr>
            <a:spLocks noGrp="1"/>
          </p:cNvSpPr>
          <p:nvPr>
            <p:ph sz="quarter" idx="25"/>
            <p:custDataLst>
              <p:tags r:id="rId2"/>
            </p:custDataLst>
          </p:nvPr>
        </p:nvSpPr>
        <p:spPr>
          <a:xfrm>
            <a:off x="4638502" y="1952513"/>
            <a:ext cx="4023360" cy="3896958"/>
          </a:xfrm>
        </p:spPr>
        <p:txBody>
          <a:bodyPr tIns="0" bIns="0"/>
          <a:lstStyle>
            <a:lvl5pPr>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6" name="Section Header"/>
          <p:cNvSpPr txBox="1"/>
          <p:nvPr userDrawn="1">
            <p:custDataLst>
              <p:tags r:id="rId3"/>
            </p:custDataLst>
          </p:nvPr>
        </p:nvSpPr>
        <p:spPr>
          <a:xfrm>
            <a:off x="482138" y="750346"/>
            <a:ext cx="4987636" cy="121024"/>
          </a:xfrm>
          <a:prstGeom prst="rect">
            <a:avLst/>
          </a:prstGeom>
          <a:noFill/>
        </p:spPr>
        <p:txBody>
          <a:bodyPr wrap="square" lIns="0" tIns="0" rIns="0" bIns="0" rtlCol="0" anchor="b" anchorCtr="0">
            <a:noAutofit/>
          </a:bodyPr>
          <a:lstStyle/>
          <a:p>
            <a:pPr defTabSz="913842"/>
            <a:endParaRPr lang="en-US" sz="800" dirty="0">
              <a:solidFill>
                <a:srgbClr val="000000"/>
              </a:solidFill>
            </a:endParaRPr>
          </a:p>
        </p:txBody>
      </p:sp>
      <p:sp>
        <p:nvSpPr>
          <p:cNvPr id="21" name="Date/Filepath" hidden="1"/>
          <p:cNvSpPr txBox="1"/>
          <p:nvPr userDrawn="1">
            <p:custDataLst>
              <p:tags r:id="rId4"/>
            </p:custDataLst>
          </p:nvPr>
        </p:nvSpPr>
        <p:spPr>
          <a:xfrm>
            <a:off x="2999514" y="351572"/>
            <a:ext cx="5652655" cy="246221"/>
          </a:xfrm>
          <a:prstGeom prst="rect">
            <a:avLst/>
          </a:prstGeom>
          <a:noFill/>
        </p:spPr>
        <p:txBody>
          <a:bodyPr wrap="square" lIns="0" tIns="0" rIns="0" bIns="0" rtlCol="0" anchor="b" anchorCtr="0">
            <a:spAutoFit/>
          </a:bodyPr>
          <a:lstStyle/>
          <a:p>
            <a:pPr algn="r" defTabSz="913842"/>
            <a:r>
              <a:rPr lang="en-US" sz="800">
                <a:solidFill>
                  <a:srgbClr val="000000"/>
                </a:solidFill>
              </a:rPr>
              <a:t>20/01/2013 C:\Documents and Settings\emanuel003\My Documents\NRG\GGGI\Modeling\GGGI_UAE_Modeling_9Step_200113.pptx</a:t>
            </a:r>
            <a:endParaRPr lang="en-US" sz="800" dirty="0">
              <a:solidFill>
                <a:srgbClr val="000000"/>
              </a:solidFill>
            </a:endParaRPr>
          </a:p>
        </p:txBody>
      </p:sp>
      <p:sp>
        <p:nvSpPr>
          <p:cNvPr id="39" name="Page Number"/>
          <p:cNvSpPr txBox="1"/>
          <p:nvPr userDrawn="1">
            <p:custDataLst>
              <p:tags r:id="rId5"/>
            </p:custDataLst>
          </p:nvPr>
        </p:nvSpPr>
        <p:spPr>
          <a:xfrm>
            <a:off x="8361229" y="6430384"/>
            <a:ext cx="290945" cy="93878"/>
          </a:xfrm>
          <a:prstGeom prst="rect">
            <a:avLst/>
          </a:prstGeom>
          <a:noFill/>
        </p:spPr>
        <p:txBody>
          <a:bodyPr wrap="none" lIns="0" tIns="0" rIns="0" bIns="0" rtlCol="0">
            <a:noAutofit/>
          </a:bodyPr>
          <a:lstStyle/>
          <a:p>
            <a:pPr algn="r" defTabSz="913842">
              <a:lnSpc>
                <a:spcPts val="897"/>
              </a:lnSpc>
            </a:pPr>
            <a:endParaRPr lang="en-US" sz="800" dirty="0">
              <a:solidFill>
                <a:srgbClr val="000000"/>
              </a:solidFill>
            </a:endParaRPr>
          </a:p>
        </p:txBody>
      </p:sp>
      <p:sp>
        <p:nvSpPr>
          <p:cNvPr id="40" name="Section Footer"/>
          <p:cNvSpPr txBox="1"/>
          <p:nvPr userDrawn="1">
            <p:custDataLst>
              <p:tags r:id="rId6"/>
            </p:custDataLst>
          </p:nvPr>
        </p:nvSpPr>
        <p:spPr>
          <a:xfrm>
            <a:off x="488633" y="6297092"/>
            <a:ext cx="4015047" cy="122205"/>
          </a:xfrm>
          <a:prstGeom prst="rect">
            <a:avLst/>
          </a:prstGeom>
          <a:noFill/>
          <a:ln>
            <a:noFill/>
          </a:ln>
        </p:spPr>
        <p:txBody>
          <a:bodyPr wrap="square" lIns="0" tIns="0" rIns="0" bIns="0" rtlCol="0" anchor="b" anchorCtr="0">
            <a:spAutoFit/>
          </a:bodyPr>
          <a:lstStyle/>
          <a:p>
            <a:pPr defTabSz="913842"/>
            <a:endParaRPr lang="en-US" sz="800" dirty="0">
              <a:solidFill>
                <a:srgbClr val="000000"/>
              </a:solidFill>
            </a:endParaRPr>
          </a:p>
        </p:txBody>
      </p:sp>
      <p:sp>
        <p:nvSpPr>
          <p:cNvPr id="41" name="Executive Summary"/>
          <p:cNvSpPr txBox="1"/>
          <p:nvPr userDrawn="1">
            <p:custDataLst>
              <p:tags r:id="rId7"/>
            </p:custDataLst>
          </p:nvPr>
        </p:nvSpPr>
        <p:spPr>
          <a:xfrm>
            <a:off x="482139" y="6115722"/>
            <a:ext cx="1803863" cy="179536"/>
          </a:xfrm>
          <a:prstGeom prst="rect">
            <a:avLst/>
          </a:prstGeom>
          <a:noFill/>
        </p:spPr>
        <p:txBody>
          <a:bodyPr wrap="square" lIns="0" tIns="0" rIns="0" bIns="0" rtlCol="0">
            <a:spAutoFit/>
          </a:bodyPr>
          <a:lstStyle/>
          <a:p>
            <a:pPr defTabSz="913842">
              <a:lnSpc>
                <a:spcPts val="1436"/>
              </a:lnSpc>
            </a:pPr>
            <a:endParaRPr lang="en-US" sz="1400" dirty="0">
              <a:solidFill>
                <a:srgbClr val="000000"/>
              </a:solidFill>
            </a:endParaRPr>
          </a:p>
        </p:txBody>
      </p:sp>
      <p:sp>
        <p:nvSpPr>
          <p:cNvPr id="42" name="Report Date"/>
          <p:cNvSpPr txBox="1"/>
          <p:nvPr userDrawn="1">
            <p:custDataLst>
              <p:tags r:id="rId8"/>
            </p:custDataLst>
          </p:nvPr>
        </p:nvSpPr>
        <p:spPr>
          <a:xfrm>
            <a:off x="8026582" y="6301300"/>
            <a:ext cx="626775" cy="123111"/>
          </a:xfrm>
          <a:prstGeom prst="rect">
            <a:avLst/>
          </a:prstGeom>
          <a:noFill/>
        </p:spPr>
        <p:txBody>
          <a:bodyPr wrap="none" lIns="0" tIns="0" rIns="0" bIns="0" rtlCol="0">
            <a:spAutoFit/>
          </a:bodyPr>
          <a:lstStyle/>
          <a:p>
            <a:pPr indent="-246050" algn="r" defTabSz="913842">
              <a:spcAft>
                <a:spcPts val="808"/>
              </a:spcAft>
            </a:pPr>
            <a:r>
              <a:rPr lang="en-US" sz="800">
                <a:solidFill>
                  <a:srgbClr val="000000"/>
                </a:solidFill>
              </a:rPr>
              <a:t>January 2013</a:t>
            </a:r>
            <a:endParaRPr lang="en-US" sz="800" dirty="0">
              <a:solidFill>
                <a:srgbClr val="000000"/>
              </a:solidFill>
            </a:endParaRPr>
          </a:p>
        </p:txBody>
      </p:sp>
      <p:sp>
        <p:nvSpPr>
          <p:cNvPr id="43" name="Presentation Disclaimer" hidden="1"/>
          <p:cNvSpPr txBox="1"/>
          <p:nvPr userDrawn="1">
            <p:custDataLst>
              <p:tags r:id="rId9"/>
            </p:custDataLst>
          </p:nvPr>
        </p:nvSpPr>
        <p:spPr>
          <a:xfrm>
            <a:off x="488632" y="6179943"/>
            <a:ext cx="7340138" cy="122205"/>
          </a:xfrm>
          <a:prstGeom prst="rect">
            <a:avLst/>
          </a:prstGeom>
          <a:noFill/>
        </p:spPr>
        <p:txBody>
          <a:bodyPr wrap="square" lIns="0" tIns="0" rIns="0" bIns="0" rtlCol="0" anchor="t" anchorCtr="0">
            <a:spAutoFit/>
          </a:bodyPr>
          <a:lstStyle/>
          <a:p>
            <a:pPr defTabSz="913842"/>
            <a:endParaRPr lang="en-US" sz="800" dirty="0">
              <a:solidFill>
                <a:srgbClr val="000000"/>
              </a:solidFill>
            </a:endParaRPr>
          </a:p>
        </p:txBody>
      </p:sp>
      <p:sp>
        <p:nvSpPr>
          <p:cNvPr id="17" name="Disclaimer" hidden="1"/>
          <p:cNvSpPr txBox="1"/>
          <p:nvPr userDrawn="1">
            <p:custDataLst>
              <p:tags r:id="rId10"/>
            </p:custDataLst>
          </p:nvPr>
        </p:nvSpPr>
        <p:spPr>
          <a:xfrm>
            <a:off x="4638508" y="6420557"/>
            <a:ext cx="2951018" cy="122205"/>
          </a:xfrm>
          <a:prstGeom prst="rect">
            <a:avLst/>
          </a:prstGeom>
          <a:noFill/>
        </p:spPr>
        <p:txBody>
          <a:bodyPr wrap="square" lIns="0" tIns="0" rIns="0" bIns="0" rtlCol="0" anchor="b" anchorCtr="0">
            <a:spAutoFit/>
          </a:bodyPr>
          <a:lstStyle/>
          <a:p>
            <a:pPr defTabSz="913842"/>
            <a:endParaRPr lang="en-US" sz="800" dirty="0">
              <a:solidFill>
                <a:srgbClr val="000000"/>
              </a:solidFill>
            </a:endParaRPr>
          </a:p>
        </p:txBody>
      </p:sp>
      <p:cxnSp>
        <p:nvCxnSpPr>
          <p:cNvPr id="18" name="Frame Line"/>
          <p:cNvCxnSpPr/>
          <p:nvPr userDrawn="1"/>
        </p:nvCxnSpPr>
        <p:spPr>
          <a:xfrm flipV="1">
            <a:off x="346364" y="941294"/>
            <a:ext cx="8312729" cy="153296"/>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Title 19"/>
          <p:cNvSpPr>
            <a:spLocks noGrp="1"/>
          </p:cNvSpPr>
          <p:nvPr>
            <p:ph type="title" hasCustomPrompt="1"/>
          </p:nvPr>
        </p:nvSpPr>
        <p:spPr/>
        <p:txBody>
          <a:bodyPr/>
          <a:lstStyle/>
          <a:p>
            <a:r>
              <a:rPr lang="en-US" noProof="0" smtClean="0"/>
              <a:t>Insert banner statement here</a:t>
            </a:r>
            <a:endParaRPr lang="en-US" dirty="0"/>
          </a:p>
        </p:txBody>
      </p:sp>
      <p:sp>
        <p:nvSpPr>
          <p:cNvPr id="19" name="PwC Text"/>
          <p:cNvSpPr txBox="1"/>
          <p:nvPr userDrawn="1"/>
        </p:nvSpPr>
        <p:spPr>
          <a:xfrm>
            <a:off x="488978" y="6430384"/>
            <a:ext cx="2974659" cy="427616"/>
          </a:xfrm>
          <a:prstGeom prst="rect">
            <a:avLst/>
          </a:prstGeom>
          <a:noFill/>
        </p:spPr>
        <p:txBody>
          <a:bodyPr vert="horz" wrap="none" lIns="0" tIns="0" rIns="0" bIns="0" rtlCol="0" anchor="t" anchorCtr="0">
            <a:noAutofit/>
          </a:bodyPr>
          <a:lstStyle/>
          <a:p>
            <a:pPr defTabSz="913842">
              <a:lnSpc>
                <a:spcPts val="897"/>
              </a:lnSpc>
            </a:pPr>
            <a:r>
              <a:rPr lang="en-US" sz="800" dirty="0">
                <a:solidFill>
                  <a:srgbClr val="000000"/>
                </a:solidFill>
                <a:cs typeface="Arial" pitchFamily="34" charset="0"/>
              </a:rPr>
              <a:t>PwC</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Large left">
    <p:spTree>
      <p:nvGrpSpPr>
        <p:cNvPr id="1" name=""/>
        <p:cNvGrpSpPr/>
        <p:nvPr/>
      </p:nvGrpSpPr>
      <p:grpSpPr>
        <a:xfrm>
          <a:off x="0" y="0"/>
          <a:ext cx="0" cy="0"/>
          <a:chOff x="0" y="0"/>
          <a:chExt cx="0" cy="0"/>
        </a:xfrm>
      </p:grpSpPr>
      <p:sp>
        <p:nvSpPr>
          <p:cNvPr id="34" name="Content Placeholder 2"/>
          <p:cNvSpPr>
            <a:spLocks noGrp="1"/>
          </p:cNvSpPr>
          <p:nvPr>
            <p:ph sz="quarter" idx="24"/>
            <p:custDataLst>
              <p:tags r:id="rId1"/>
            </p:custDataLst>
          </p:nvPr>
        </p:nvSpPr>
        <p:spPr>
          <a:xfrm>
            <a:off x="482139" y="1952513"/>
            <a:ext cx="5403273" cy="3896958"/>
          </a:xfrm>
        </p:spPr>
        <p:txBody>
          <a:bodyPr tIns="0" bIns="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36" name="Content Placeholder 3"/>
          <p:cNvSpPr>
            <a:spLocks noGrp="1"/>
          </p:cNvSpPr>
          <p:nvPr>
            <p:ph sz="quarter" idx="25"/>
            <p:custDataLst>
              <p:tags r:id="rId2"/>
            </p:custDataLst>
          </p:nvPr>
        </p:nvSpPr>
        <p:spPr>
          <a:xfrm>
            <a:off x="6026733" y="1952513"/>
            <a:ext cx="2635135" cy="3896958"/>
          </a:xfrm>
        </p:spPr>
        <p:txBody>
          <a:bodyPr tIns="0" bIns="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6" name="Section Header"/>
          <p:cNvSpPr txBox="1"/>
          <p:nvPr userDrawn="1">
            <p:custDataLst>
              <p:tags r:id="rId3"/>
            </p:custDataLst>
          </p:nvPr>
        </p:nvSpPr>
        <p:spPr>
          <a:xfrm>
            <a:off x="482138" y="750346"/>
            <a:ext cx="4987636" cy="121024"/>
          </a:xfrm>
          <a:prstGeom prst="rect">
            <a:avLst/>
          </a:prstGeom>
          <a:noFill/>
        </p:spPr>
        <p:txBody>
          <a:bodyPr wrap="square" lIns="0" tIns="0" rIns="0" bIns="0" rtlCol="0" anchor="b" anchorCtr="0">
            <a:noAutofit/>
          </a:bodyPr>
          <a:lstStyle/>
          <a:p>
            <a:pPr defTabSz="913842"/>
            <a:endParaRPr lang="en-US" sz="800" dirty="0">
              <a:solidFill>
                <a:srgbClr val="000000"/>
              </a:solidFill>
            </a:endParaRPr>
          </a:p>
        </p:txBody>
      </p:sp>
      <p:sp>
        <p:nvSpPr>
          <p:cNvPr id="21" name="Date/Filepath" hidden="1"/>
          <p:cNvSpPr txBox="1"/>
          <p:nvPr userDrawn="1">
            <p:custDataLst>
              <p:tags r:id="rId4"/>
            </p:custDataLst>
          </p:nvPr>
        </p:nvSpPr>
        <p:spPr>
          <a:xfrm>
            <a:off x="2999514" y="351572"/>
            <a:ext cx="5652655" cy="246221"/>
          </a:xfrm>
          <a:prstGeom prst="rect">
            <a:avLst/>
          </a:prstGeom>
          <a:noFill/>
        </p:spPr>
        <p:txBody>
          <a:bodyPr wrap="square" lIns="0" tIns="0" rIns="0" bIns="0" rtlCol="0" anchor="b" anchorCtr="0">
            <a:spAutoFit/>
          </a:bodyPr>
          <a:lstStyle/>
          <a:p>
            <a:pPr algn="r" defTabSz="913842"/>
            <a:r>
              <a:rPr lang="en-US" sz="800">
                <a:solidFill>
                  <a:srgbClr val="000000"/>
                </a:solidFill>
              </a:rPr>
              <a:t>20/01/2013 C:\Documents and Settings\emanuel003\My Documents\NRG\GGGI\Modeling\GGGI_UAE_Modeling_9Step_200113.pptx</a:t>
            </a:r>
            <a:endParaRPr lang="en-US" sz="800" dirty="0">
              <a:solidFill>
                <a:srgbClr val="000000"/>
              </a:solidFill>
            </a:endParaRPr>
          </a:p>
        </p:txBody>
      </p:sp>
      <p:sp>
        <p:nvSpPr>
          <p:cNvPr id="26" name="Page Number"/>
          <p:cNvSpPr txBox="1"/>
          <p:nvPr userDrawn="1">
            <p:custDataLst>
              <p:tags r:id="rId5"/>
            </p:custDataLst>
          </p:nvPr>
        </p:nvSpPr>
        <p:spPr>
          <a:xfrm>
            <a:off x="8361229" y="6430384"/>
            <a:ext cx="290945" cy="93878"/>
          </a:xfrm>
          <a:prstGeom prst="rect">
            <a:avLst/>
          </a:prstGeom>
          <a:noFill/>
        </p:spPr>
        <p:txBody>
          <a:bodyPr wrap="none" lIns="0" tIns="0" rIns="0" bIns="0" rtlCol="0">
            <a:noAutofit/>
          </a:bodyPr>
          <a:lstStyle/>
          <a:p>
            <a:pPr algn="r" defTabSz="913842">
              <a:lnSpc>
                <a:spcPts val="897"/>
              </a:lnSpc>
            </a:pPr>
            <a:endParaRPr lang="en-US" sz="800" dirty="0">
              <a:solidFill>
                <a:srgbClr val="000000"/>
              </a:solidFill>
            </a:endParaRPr>
          </a:p>
        </p:txBody>
      </p:sp>
      <p:sp>
        <p:nvSpPr>
          <p:cNvPr id="27" name="Section Footer"/>
          <p:cNvSpPr txBox="1"/>
          <p:nvPr userDrawn="1">
            <p:custDataLst>
              <p:tags r:id="rId6"/>
            </p:custDataLst>
          </p:nvPr>
        </p:nvSpPr>
        <p:spPr>
          <a:xfrm>
            <a:off x="488633" y="6297092"/>
            <a:ext cx="4015047" cy="122205"/>
          </a:xfrm>
          <a:prstGeom prst="rect">
            <a:avLst/>
          </a:prstGeom>
          <a:noFill/>
          <a:ln>
            <a:noFill/>
          </a:ln>
        </p:spPr>
        <p:txBody>
          <a:bodyPr wrap="square" lIns="0" tIns="0" rIns="0" bIns="0" rtlCol="0" anchor="b" anchorCtr="0">
            <a:spAutoFit/>
          </a:bodyPr>
          <a:lstStyle/>
          <a:p>
            <a:pPr defTabSz="913842"/>
            <a:endParaRPr lang="en-US" sz="800" dirty="0">
              <a:solidFill>
                <a:srgbClr val="000000"/>
              </a:solidFill>
            </a:endParaRPr>
          </a:p>
        </p:txBody>
      </p:sp>
      <p:sp>
        <p:nvSpPr>
          <p:cNvPr id="29" name="Executive Summary"/>
          <p:cNvSpPr txBox="1"/>
          <p:nvPr userDrawn="1">
            <p:custDataLst>
              <p:tags r:id="rId7"/>
            </p:custDataLst>
          </p:nvPr>
        </p:nvSpPr>
        <p:spPr>
          <a:xfrm>
            <a:off x="482139" y="6115722"/>
            <a:ext cx="1803863" cy="179536"/>
          </a:xfrm>
          <a:prstGeom prst="rect">
            <a:avLst/>
          </a:prstGeom>
          <a:noFill/>
        </p:spPr>
        <p:txBody>
          <a:bodyPr wrap="square" lIns="0" tIns="0" rIns="0" bIns="0" rtlCol="0">
            <a:spAutoFit/>
          </a:bodyPr>
          <a:lstStyle/>
          <a:p>
            <a:pPr defTabSz="913842">
              <a:lnSpc>
                <a:spcPts val="1436"/>
              </a:lnSpc>
            </a:pPr>
            <a:endParaRPr lang="en-US" sz="1400" dirty="0">
              <a:solidFill>
                <a:srgbClr val="000000"/>
              </a:solidFill>
            </a:endParaRPr>
          </a:p>
        </p:txBody>
      </p:sp>
      <p:sp>
        <p:nvSpPr>
          <p:cNvPr id="30" name="Report Date"/>
          <p:cNvSpPr txBox="1"/>
          <p:nvPr userDrawn="1">
            <p:custDataLst>
              <p:tags r:id="rId8"/>
            </p:custDataLst>
          </p:nvPr>
        </p:nvSpPr>
        <p:spPr>
          <a:xfrm>
            <a:off x="8026582" y="6301300"/>
            <a:ext cx="626775" cy="123111"/>
          </a:xfrm>
          <a:prstGeom prst="rect">
            <a:avLst/>
          </a:prstGeom>
          <a:noFill/>
        </p:spPr>
        <p:txBody>
          <a:bodyPr wrap="none" lIns="0" tIns="0" rIns="0" bIns="0" rtlCol="0">
            <a:spAutoFit/>
          </a:bodyPr>
          <a:lstStyle/>
          <a:p>
            <a:pPr indent="-246050" algn="r" defTabSz="913842">
              <a:spcAft>
                <a:spcPts val="808"/>
              </a:spcAft>
            </a:pPr>
            <a:r>
              <a:rPr lang="en-US" sz="800">
                <a:solidFill>
                  <a:srgbClr val="000000"/>
                </a:solidFill>
              </a:rPr>
              <a:t>January 2013</a:t>
            </a:r>
            <a:endParaRPr lang="en-US" sz="800" dirty="0">
              <a:solidFill>
                <a:srgbClr val="000000"/>
              </a:solidFill>
            </a:endParaRPr>
          </a:p>
        </p:txBody>
      </p:sp>
      <p:sp>
        <p:nvSpPr>
          <p:cNvPr id="31" name="Presentation Disclaimer" hidden="1"/>
          <p:cNvSpPr txBox="1"/>
          <p:nvPr userDrawn="1">
            <p:custDataLst>
              <p:tags r:id="rId9"/>
            </p:custDataLst>
          </p:nvPr>
        </p:nvSpPr>
        <p:spPr>
          <a:xfrm>
            <a:off x="488632" y="6179943"/>
            <a:ext cx="7340138" cy="122205"/>
          </a:xfrm>
          <a:prstGeom prst="rect">
            <a:avLst/>
          </a:prstGeom>
          <a:noFill/>
        </p:spPr>
        <p:txBody>
          <a:bodyPr wrap="square" lIns="0" tIns="0" rIns="0" bIns="0" rtlCol="0" anchor="t" anchorCtr="0">
            <a:spAutoFit/>
          </a:bodyPr>
          <a:lstStyle/>
          <a:p>
            <a:pPr defTabSz="913842"/>
            <a:endParaRPr lang="en-US" sz="800" dirty="0">
              <a:solidFill>
                <a:srgbClr val="000000"/>
              </a:solidFill>
            </a:endParaRPr>
          </a:p>
        </p:txBody>
      </p:sp>
      <p:sp>
        <p:nvSpPr>
          <p:cNvPr id="17" name="Disclaimer" hidden="1"/>
          <p:cNvSpPr txBox="1"/>
          <p:nvPr userDrawn="1">
            <p:custDataLst>
              <p:tags r:id="rId10"/>
            </p:custDataLst>
          </p:nvPr>
        </p:nvSpPr>
        <p:spPr>
          <a:xfrm>
            <a:off x="4638508" y="6420557"/>
            <a:ext cx="2951018" cy="122205"/>
          </a:xfrm>
          <a:prstGeom prst="rect">
            <a:avLst/>
          </a:prstGeom>
          <a:noFill/>
        </p:spPr>
        <p:txBody>
          <a:bodyPr wrap="square" lIns="0" tIns="0" rIns="0" bIns="0" rtlCol="0" anchor="b" anchorCtr="0">
            <a:spAutoFit/>
          </a:bodyPr>
          <a:lstStyle/>
          <a:p>
            <a:pPr defTabSz="913842"/>
            <a:endParaRPr lang="en-US" sz="800" dirty="0">
              <a:solidFill>
                <a:srgbClr val="000000"/>
              </a:solidFill>
            </a:endParaRPr>
          </a:p>
        </p:txBody>
      </p:sp>
      <p:cxnSp>
        <p:nvCxnSpPr>
          <p:cNvPr id="18" name="Frame Line"/>
          <p:cNvCxnSpPr/>
          <p:nvPr userDrawn="1"/>
        </p:nvCxnSpPr>
        <p:spPr>
          <a:xfrm flipV="1">
            <a:off x="346364" y="941294"/>
            <a:ext cx="8312729" cy="153296"/>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Title 18"/>
          <p:cNvSpPr>
            <a:spLocks noGrp="1"/>
          </p:cNvSpPr>
          <p:nvPr>
            <p:ph type="title" hasCustomPrompt="1"/>
          </p:nvPr>
        </p:nvSpPr>
        <p:spPr/>
        <p:txBody>
          <a:bodyPr/>
          <a:lstStyle/>
          <a:p>
            <a:r>
              <a:rPr lang="en-US" noProof="0" smtClean="0"/>
              <a:t>Insert banner statement here</a:t>
            </a:r>
            <a:endParaRPr lang="en-US" dirty="0"/>
          </a:p>
        </p:txBody>
      </p:sp>
      <p:sp>
        <p:nvSpPr>
          <p:cNvPr id="20" name="PwC Text"/>
          <p:cNvSpPr txBox="1"/>
          <p:nvPr userDrawn="1"/>
        </p:nvSpPr>
        <p:spPr>
          <a:xfrm>
            <a:off x="488977" y="6430384"/>
            <a:ext cx="249382" cy="94550"/>
          </a:xfrm>
          <a:prstGeom prst="rect">
            <a:avLst/>
          </a:prstGeom>
          <a:noFill/>
        </p:spPr>
        <p:txBody>
          <a:bodyPr vert="horz" wrap="none" lIns="0" tIns="0" rIns="0" bIns="0" rtlCol="0" anchor="t" anchorCtr="0">
            <a:noAutofit/>
          </a:bodyPr>
          <a:lstStyle/>
          <a:p>
            <a:pPr defTabSz="913842">
              <a:lnSpc>
                <a:spcPts val="897"/>
              </a:lnSpc>
            </a:pPr>
            <a:r>
              <a:rPr lang="en-US" sz="800" dirty="0">
                <a:solidFill>
                  <a:srgbClr val="000000"/>
                </a:solidFill>
                <a:cs typeface="Arial" pitchFamily="34" charset="0"/>
              </a:rPr>
              <a:t>PwC’s PRTM Management Consulting</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Large right">
    <p:spTree>
      <p:nvGrpSpPr>
        <p:cNvPr id="1" name=""/>
        <p:cNvGrpSpPr/>
        <p:nvPr/>
      </p:nvGrpSpPr>
      <p:grpSpPr>
        <a:xfrm>
          <a:off x="0" y="0"/>
          <a:ext cx="0" cy="0"/>
          <a:chOff x="0" y="0"/>
          <a:chExt cx="0" cy="0"/>
        </a:xfrm>
      </p:grpSpPr>
      <p:sp>
        <p:nvSpPr>
          <p:cNvPr id="34" name="Content Placeholder 2"/>
          <p:cNvSpPr>
            <a:spLocks noGrp="1"/>
          </p:cNvSpPr>
          <p:nvPr>
            <p:ph sz="quarter" idx="24"/>
            <p:custDataLst>
              <p:tags r:id="rId1"/>
            </p:custDataLst>
          </p:nvPr>
        </p:nvSpPr>
        <p:spPr>
          <a:xfrm>
            <a:off x="482139" y="1952513"/>
            <a:ext cx="2635135" cy="3896958"/>
          </a:xfrm>
        </p:spPr>
        <p:txBody>
          <a:bodyPr tIns="0" bIns="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36" name="Content Placeholder 3"/>
          <p:cNvSpPr>
            <a:spLocks noGrp="1"/>
          </p:cNvSpPr>
          <p:nvPr>
            <p:ph sz="quarter" idx="25"/>
            <p:custDataLst>
              <p:tags r:id="rId2"/>
            </p:custDataLst>
          </p:nvPr>
        </p:nvSpPr>
        <p:spPr>
          <a:xfrm>
            <a:off x="3258590" y="1952513"/>
            <a:ext cx="5403273" cy="3896958"/>
          </a:xfrm>
        </p:spPr>
        <p:txBody>
          <a:bodyPr tIns="0" bIns="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6" name="Section Header"/>
          <p:cNvSpPr txBox="1"/>
          <p:nvPr userDrawn="1">
            <p:custDataLst>
              <p:tags r:id="rId3"/>
            </p:custDataLst>
          </p:nvPr>
        </p:nvSpPr>
        <p:spPr>
          <a:xfrm>
            <a:off x="482138" y="750346"/>
            <a:ext cx="4987636" cy="121024"/>
          </a:xfrm>
          <a:prstGeom prst="rect">
            <a:avLst/>
          </a:prstGeom>
          <a:noFill/>
        </p:spPr>
        <p:txBody>
          <a:bodyPr wrap="square" lIns="0" tIns="0" rIns="0" bIns="0" rtlCol="0" anchor="b" anchorCtr="0">
            <a:noAutofit/>
          </a:bodyPr>
          <a:lstStyle/>
          <a:p>
            <a:pPr defTabSz="913842"/>
            <a:endParaRPr lang="en-US" sz="800" dirty="0">
              <a:solidFill>
                <a:srgbClr val="000000"/>
              </a:solidFill>
            </a:endParaRPr>
          </a:p>
        </p:txBody>
      </p:sp>
      <p:sp>
        <p:nvSpPr>
          <p:cNvPr id="21" name="Date/Filepath" hidden="1"/>
          <p:cNvSpPr txBox="1"/>
          <p:nvPr userDrawn="1">
            <p:custDataLst>
              <p:tags r:id="rId4"/>
            </p:custDataLst>
          </p:nvPr>
        </p:nvSpPr>
        <p:spPr>
          <a:xfrm>
            <a:off x="2999514" y="351572"/>
            <a:ext cx="5652655" cy="246221"/>
          </a:xfrm>
          <a:prstGeom prst="rect">
            <a:avLst/>
          </a:prstGeom>
          <a:noFill/>
        </p:spPr>
        <p:txBody>
          <a:bodyPr wrap="square" lIns="0" tIns="0" rIns="0" bIns="0" rtlCol="0" anchor="b" anchorCtr="0">
            <a:spAutoFit/>
          </a:bodyPr>
          <a:lstStyle/>
          <a:p>
            <a:pPr algn="r" defTabSz="913842"/>
            <a:r>
              <a:rPr lang="en-US" sz="800">
                <a:solidFill>
                  <a:srgbClr val="000000"/>
                </a:solidFill>
              </a:rPr>
              <a:t>20/01/2013 C:\Documents and Settings\emanuel003\My Documents\NRG\GGGI\Modeling\GGGI_UAE_Modeling_9Step_200113.pptx</a:t>
            </a:r>
            <a:endParaRPr lang="en-US" sz="800" dirty="0">
              <a:solidFill>
                <a:srgbClr val="000000"/>
              </a:solidFill>
            </a:endParaRPr>
          </a:p>
        </p:txBody>
      </p:sp>
      <p:sp>
        <p:nvSpPr>
          <p:cNvPr id="26" name="Page Number"/>
          <p:cNvSpPr txBox="1"/>
          <p:nvPr userDrawn="1">
            <p:custDataLst>
              <p:tags r:id="rId5"/>
            </p:custDataLst>
          </p:nvPr>
        </p:nvSpPr>
        <p:spPr>
          <a:xfrm>
            <a:off x="8361229" y="6430384"/>
            <a:ext cx="290945" cy="93878"/>
          </a:xfrm>
          <a:prstGeom prst="rect">
            <a:avLst/>
          </a:prstGeom>
          <a:noFill/>
        </p:spPr>
        <p:txBody>
          <a:bodyPr wrap="none" lIns="0" tIns="0" rIns="0" bIns="0" rtlCol="0">
            <a:noAutofit/>
          </a:bodyPr>
          <a:lstStyle/>
          <a:p>
            <a:pPr algn="r" defTabSz="913842">
              <a:lnSpc>
                <a:spcPts val="897"/>
              </a:lnSpc>
            </a:pPr>
            <a:endParaRPr lang="en-US" sz="800" dirty="0">
              <a:solidFill>
                <a:srgbClr val="000000"/>
              </a:solidFill>
            </a:endParaRPr>
          </a:p>
        </p:txBody>
      </p:sp>
      <p:sp>
        <p:nvSpPr>
          <p:cNvPr id="27" name="Section Footer"/>
          <p:cNvSpPr txBox="1"/>
          <p:nvPr userDrawn="1">
            <p:custDataLst>
              <p:tags r:id="rId6"/>
            </p:custDataLst>
          </p:nvPr>
        </p:nvSpPr>
        <p:spPr>
          <a:xfrm>
            <a:off x="488633" y="6297092"/>
            <a:ext cx="4015047" cy="122205"/>
          </a:xfrm>
          <a:prstGeom prst="rect">
            <a:avLst/>
          </a:prstGeom>
          <a:noFill/>
          <a:ln>
            <a:noFill/>
          </a:ln>
        </p:spPr>
        <p:txBody>
          <a:bodyPr wrap="square" lIns="0" tIns="0" rIns="0" bIns="0" rtlCol="0" anchor="b" anchorCtr="0">
            <a:spAutoFit/>
          </a:bodyPr>
          <a:lstStyle/>
          <a:p>
            <a:pPr defTabSz="913842"/>
            <a:endParaRPr lang="en-US" sz="800" dirty="0">
              <a:solidFill>
                <a:srgbClr val="000000"/>
              </a:solidFill>
            </a:endParaRPr>
          </a:p>
        </p:txBody>
      </p:sp>
      <p:sp>
        <p:nvSpPr>
          <p:cNvPr id="29" name="Executive Summary"/>
          <p:cNvSpPr txBox="1"/>
          <p:nvPr userDrawn="1">
            <p:custDataLst>
              <p:tags r:id="rId7"/>
            </p:custDataLst>
          </p:nvPr>
        </p:nvSpPr>
        <p:spPr>
          <a:xfrm>
            <a:off x="482139" y="6115722"/>
            <a:ext cx="1803863" cy="179536"/>
          </a:xfrm>
          <a:prstGeom prst="rect">
            <a:avLst/>
          </a:prstGeom>
          <a:noFill/>
        </p:spPr>
        <p:txBody>
          <a:bodyPr wrap="square" lIns="0" tIns="0" rIns="0" bIns="0" rtlCol="0">
            <a:spAutoFit/>
          </a:bodyPr>
          <a:lstStyle/>
          <a:p>
            <a:pPr defTabSz="913842">
              <a:lnSpc>
                <a:spcPts val="1436"/>
              </a:lnSpc>
            </a:pPr>
            <a:endParaRPr lang="en-US" sz="1400" dirty="0">
              <a:solidFill>
                <a:srgbClr val="000000"/>
              </a:solidFill>
            </a:endParaRPr>
          </a:p>
        </p:txBody>
      </p:sp>
      <p:sp>
        <p:nvSpPr>
          <p:cNvPr id="30" name="Report Date"/>
          <p:cNvSpPr txBox="1"/>
          <p:nvPr userDrawn="1">
            <p:custDataLst>
              <p:tags r:id="rId8"/>
            </p:custDataLst>
          </p:nvPr>
        </p:nvSpPr>
        <p:spPr>
          <a:xfrm>
            <a:off x="8026582" y="6301300"/>
            <a:ext cx="626775" cy="123111"/>
          </a:xfrm>
          <a:prstGeom prst="rect">
            <a:avLst/>
          </a:prstGeom>
          <a:noFill/>
        </p:spPr>
        <p:txBody>
          <a:bodyPr wrap="none" lIns="0" tIns="0" rIns="0" bIns="0" rtlCol="0">
            <a:spAutoFit/>
          </a:bodyPr>
          <a:lstStyle/>
          <a:p>
            <a:pPr indent="-246050" algn="r" defTabSz="913842">
              <a:spcAft>
                <a:spcPts val="808"/>
              </a:spcAft>
            </a:pPr>
            <a:r>
              <a:rPr lang="en-US" sz="800">
                <a:solidFill>
                  <a:srgbClr val="000000"/>
                </a:solidFill>
              </a:rPr>
              <a:t>January 2013</a:t>
            </a:r>
            <a:endParaRPr lang="en-US" sz="800" dirty="0">
              <a:solidFill>
                <a:srgbClr val="000000"/>
              </a:solidFill>
            </a:endParaRPr>
          </a:p>
        </p:txBody>
      </p:sp>
      <p:sp>
        <p:nvSpPr>
          <p:cNvPr id="31" name="Presentation Disclaimer" hidden="1"/>
          <p:cNvSpPr txBox="1"/>
          <p:nvPr userDrawn="1">
            <p:custDataLst>
              <p:tags r:id="rId9"/>
            </p:custDataLst>
          </p:nvPr>
        </p:nvSpPr>
        <p:spPr>
          <a:xfrm>
            <a:off x="488632" y="6179943"/>
            <a:ext cx="7340138" cy="122205"/>
          </a:xfrm>
          <a:prstGeom prst="rect">
            <a:avLst/>
          </a:prstGeom>
          <a:noFill/>
        </p:spPr>
        <p:txBody>
          <a:bodyPr wrap="square" lIns="0" tIns="0" rIns="0" bIns="0" rtlCol="0" anchor="t" anchorCtr="0">
            <a:spAutoFit/>
          </a:bodyPr>
          <a:lstStyle/>
          <a:p>
            <a:pPr defTabSz="913842"/>
            <a:endParaRPr lang="en-US" sz="800" dirty="0">
              <a:solidFill>
                <a:srgbClr val="000000"/>
              </a:solidFill>
            </a:endParaRPr>
          </a:p>
        </p:txBody>
      </p:sp>
      <p:sp>
        <p:nvSpPr>
          <p:cNvPr id="17" name="Disclaimer" hidden="1"/>
          <p:cNvSpPr txBox="1"/>
          <p:nvPr userDrawn="1">
            <p:custDataLst>
              <p:tags r:id="rId10"/>
            </p:custDataLst>
          </p:nvPr>
        </p:nvSpPr>
        <p:spPr>
          <a:xfrm>
            <a:off x="4638508" y="6420557"/>
            <a:ext cx="2951018" cy="122205"/>
          </a:xfrm>
          <a:prstGeom prst="rect">
            <a:avLst/>
          </a:prstGeom>
          <a:noFill/>
        </p:spPr>
        <p:txBody>
          <a:bodyPr wrap="square" lIns="0" tIns="0" rIns="0" bIns="0" rtlCol="0" anchor="b" anchorCtr="0">
            <a:spAutoFit/>
          </a:bodyPr>
          <a:lstStyle/>
          <a:p>
            <a:pPr defTabSz="913842"/>
            <a:endParaRPr lang="en-US" sz="800" dirty="0">
              <a:solidFill>
                <a:srgbClr val="000000"/>
              </a:solidFill>
            </a:endParaRPr>
          </a:p>
        </p:txBody>
      </p:sp>
      <p:cxnSp>
        <p:nvCxnSpPr>
          <p:cNvPr id="18" name="Frame Line"/>
          <p:cNvCxnSpPr/>
          <p:nvPr userDrawn="1"/>
        </p:nvCxnSpPr>
        <p:spPr>
          <a:xfrm flipV="1">
            <a:off x="346364" y="941294"/>
            <a:ext cx="8312729" cy="153296"/>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Title 18"/>
          <p:cNvSpPr>
            <a:spLocks noGrp="1"/>
          </p:cNvSpPr>
          <p:nvPr>
            <p:ph type="title" hasCustomPrompt="1"/>
          </p:nvPr>
        </p:nvSpPr>
        <p:spPr/>
        <p:txBody>
          <a:bodyPr/>
          <a:lstStyle/>
          <a:p>
            <a:r>
              <a:rPr lang="en-US" noProof="0" smtClean="0"/>
              <a:t>Insert banner statement here</a:t>
            </a:r>
            <a:endParaRPr lang="en-US" dirty="0"/>
          </a:p>
        </p:txBody>
      </p:sp>
      <p:sp>
        <p:nvSpPr>
          <p:cNvPr id="20" name="PwC Text"/>
          <p:cNvSpPr txBox="1"/>
          <p:nvPr userDrawn="1"/>
        </p:nvSpPr>
        <p:spPr>
          <a:xfrm>
            <a:off x="488977" y="6430384"/>
            <a:ext cx="249382" cy="94550"/>
          </a:xfrm>
          <a:prstGeom prst="rect">
            <a:avLst/>
          </a:prstGeom>
          <a:noFill/>
        </p:spPr>
        <p:txBody>
          <a:bodyPr vert="horz" wrap="none" lIns="0" tIns="0" rIns="0" bIns="0" rtlCol="0" anchor="t" anchorCtr="0">
            <a:noAutofit/>
          </a:bodyPr>
          <a:lstStyle/>
          <a:p>
            <a:pPr defTabSz="913842">
              <a:lnSpc>
                <a:spcPts val="897"/>
              </a:lnSpc>
            </a:pPr>
            <a:r>
              <a:rPr lang="en-US" sz="800" dirty="0">
                <a:solidFill>
                  <a:srgbClr val="000000"/>
                </a:solidFill>
                <a:cs typeface="Arial" pitchFamily="34" charset="0"/>
              </a:rPr>
              <a:t>PwC’s PRTM Management Consulting</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Two Left">
    <p:spTree>
      <p:nvGrpSpPr>
        <p:cNvPr id="1" name=""/>
        <p:cNvGrpSpPr/>
        <p:nvPr/>
      </p:nvGrpSpPr>
      <p:grpSpPr>
        <a:xfrm>
          <a:off x="0" y="0"/>
          <a:ext cx="0" cy="0"/>
          <a:chOff x="0" y="0"/>
          <a:chExt cx="0" cy="0"/>
        </a:xfrm>
      </p:grpSpPr>
      <p:sp>
        <p:nvSpPr>
          <p:cNvPr id="34" name="Content Placeholder 2"/>
          <p:cNvSpPr>
            <a:spLocks noGrp="1"/>
          </p:cNvSpPr>
          <p:nvPr>
            <p:ph sz="quarter" idx="24"/>
            <p:custDataLst>
              <p:tags r:id="rId1"/>
            </p:custDataLst>
          </p:nvPr>
        </p:nvSpPr>
        <p:spPr>
          <a:xfrm>
            <a:off x="482138" y="1952518"/>
            <a:ext cx="4023360" cy="1879899"/>
          </a:xfrm>
        </p:spPr>
        <p:txBody>
          <a:bodyPr tIns="0" bIns="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36" name="Content Placeholder 3"/>
          <p:cNvSpPr>
            <a:spLocks noGrp="1"/>
          </p:cNvSpPr>
          <p:nvPr>
            <p:ph sz="quarter" idx="25"/>
            <p:custDataLst>
              <p:tags r:id="rId2"/>
            </p:custDataLst>
          </p:nvPr>
        </p:nvSpPr>
        <p:spPr>
          <a:xfrm>
            <a:off x="482138" y="3969572"/>
            <a:ext cx="4023360" cy="1879899"/>
          </a:xfrm>
        </p:spPr>
        <p:txBody>
          <a:bodyPr tIns="0" bIns="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38" name="Content Placeholder 4"/>
          <p:cNvSpPr>
            <a:spLocks noGrp="1"/>
          </p:cNvSpPr>
          <p:nvPr>
            <p:ph sz="quarter" idx="26"/>
            <p:custDataLst>
              <p:tags r:id="rId3"/>
            </p:custDataLst>
          </p:nvPr>
        </p:nvSpPr>
        <p:spPr>
          <a:xfrm>
            <a:off x="4638502" y="1952513"/>
            <a:ext cx="4023360" cy="3896958"/>
          </a:xfrm>
        </p:spPr>
        <p:txBody>
          <a:bodyPr tIns="0" bIns="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20" name="Title 19"/>
          <p:cNvSpPr>
            <a:spLocks noGrp="1"/>
          </p:cNvSpPr>
          <p:nvPr>
            <p:ph type="title" hasCustomPrompt="1"/>
          </p:nvPr>
        </p:nvSpPr>
        <p:spPr/>
        <p:txBody>
          <a:bodyPr/>
          <a:lstStyle/>
          <a:p>
            <a:r>
              <a:rPr lang="en-US" noProof="0" smtClean="0"/>
              <a:t>Insert banner statement here</a:t>
            </a:r>
            <a:endParaRPr lang="en-US" dirty="0"/>
          </a:p>
        </p:txBody>
      </p:sp>
      <p:sp>
        <p:nvSpPr>
          <p:cNvPr id="19" name="Section Header"/>
          <p:cNvSpPr txBox="1"/>
          <p:nvPr userDrawn="1">
            <p:custDataLst>
              <p:tags r:id="rId4"/>
            </p:custDataLst>
          </p:nvPr>
        </p:nvSpPr>
        <p:spPr>
          <a:xfrm>
            <a:off x="482138" y="750346"/>
            <a:ext cx="4987636" cy="121024"/>
          </a:xfrm>
          <a:prstGeom prst="rect">
            <a:avLst/>
          </a:prstGeom>
          <a:noFill/>
        </p:spPr>
        <p:txBody>
          <a:bodyPr wrap="square" lIns="0" tIns="0" rIns="0" bIns="0" rtlCol="0" anchor="b" anchorCtr="0">
            <a:noAutofit/>
          </a:bodyPr>
          <a:lstStyle/>
          <a:p>
            <a:pPr defTabSz="913842"/>
            <a:endParaRPr lang="en-US" sz="800" dirty="0">
              <a:solidFill>
                <a:srgbClr val="000000"/>
              </a:solidFill>
            </a:endParaRPr>
          </a:p>
        </p:txBody>
      </p:sp>
      <p:sp>
        <p:nvSpPr>
          <p:cNvPr id="25" name="Date/Filepath" hidden="1"/>
          <p:cNvSpPr txBox="1"/>
          <p:nvPr userDrawn="1">
            <p:custDataLst>
              <p:tags r:id="rId5"/>
            </p:custDataLst>
          </p:nvPr>
        </p:nvSpPr>
        <p:spPr>
          <a:xfrm>
            <a:off x="2999514" y="351572"/>
            <a:ext cx="5652655" cy="246221"/>
          </a:xfrm>
          <a:prstGeom prst="rect">
            <a:avLst/>
          </a:prstGeom>
          <a:noFill/>
        </p:spPr>
        <p:txBody>
          <a:bodyPr wrap="square" lIns="0" tIns="0" rIns="0" bIns="0" rtlCol="0" anchor="b" anchorCtr="0">
            <a:spAutoFit/>
          </a:bodyPr>
          <a:lstStyle/>
          <a:p>
            <a:pPr algn="r" defTabSz="913842"/>
            <a:r>
              <a:rPr lang="en-US" sz="800">
                <a:solidFill>
                  <a:srgbClr val="000000"/>
                </a:solidFill>
              </a:rPr>
              <a:t>20/01/2013 C:\Documents and Settings\emanuel003\My Documents\NRG\GGGI\Modeling\GGGI_UAE_Modeling_9Step_200113.pptx</a:t>
            </a:r>
            <a:endParaRPr lang="en-US" sz="800" dirty="0">
              <a:solidFill>
                <a:srgbClr val="000000"/>
              </a:solidFill>
            </a:endParaRPr>
          </a:p>
        </p:txBody>
      </p:sp>
      <p:sp>
        <p:nvSpPr>
          <p:cNvPr id="29" name="Page Number"/>
          <p:cNvSpPr txBox="1"/>
          <p:nvPr userDrawn="1">
            <p:custDataLst>
              <p:tags r:id="rId6"/>
            </p:custDataLst>
          </p:nvPr>
        </p:nvSpPr>
        <p:spPr>
          <a:xfrm>
            <a:off x="8361229" y="6430384"/>
            <a:ext cx="290945" cy="93878"/>
          </a:xfrm>
          <a:prstGeom prst="rect">
            <a:avLst/>
          </a:prstGeom>
          <a:noFill/>
        </p:spPr>
        <p:txBody>
          <a:bodyPr wrap="none" lIns="0" tIns="0" rIns="0" bIns="0" rtlCol="0">
            <a:noAutofit/>
          </a:bodyPr>
          <a:lstStyle/>
          <a:p>
            <a:pPr algn="r" defTabSz="913842">
              <a:lnSpc>
                <a:spcPts val="897"/>
              </a:lnSpc>
            </a:pPr>
            <a:endParaRPr lang="en-US" sz="800" dirty="0">
              <a:solidFill>
                <a:srgbClr val="000000"/>
              </a:solidFill>
            </a:endParaRPr>
          </a:p>
        </p:txBody>
      </p:sp>
      <p:sp>
        <p:nvSpPr>
          <p:cNvPr id="30" name="Section Footer"/>
          <p:cNvSpPr txBox="1"/>
          <p:nvPr userDrawn="1">
            <p:custDataLst>
              <p:tags r:id="rId7"/>
            </p:custDataLst>
          </p:nvPr>
        </p:nvSpPr>
        <p:spPr>
          <a:xfrm>
            <a:off x="488633" y="6297092"/>
            <a:ext cx="4015047" cy="122205"/>
          </a:xfrm>
          <a:prstGeom prst="rect">
            <a:avLst/>
          </a:prstGeom>
          <a:noFill/>
          <a:ln>
            <a:noFill/>
          </a:ln>
        </p:spPr>
        <p:txBody>
          <a:bodyPr wrap="square" lIns="0" tIns="0" rIns="0" bIns="0" rtlCol="0" anchor="b" anchorCtr="0">
            <a:spAutoFit/>
          </a:bodyPr>
          <a:lstStyle/>
          <a:p>
            <a:pPr defTabSz="913842"/>
            <a:endParaRPr lang="en-US" sz="800" dirty="0">
              <a:solidFill>
                <a:srgbClr val="000000"/>
              </a:solidFill>
            </a:endParaRPr>
          </a:p>
        </p:txBody>
      </p:sp>
      <p:sp>
        <p:nvSpPr>
          <p:cNvPr id="31" name="Executive Summary"/>
          <p:cNvSpPr txBox="1"/>
          <p:nvPr userDrawn="1">
            <p:custDataLst>
              <p:tags r:id="rId8"/>
            </p:custDataLst>
          </p:nvPr>
        </p:nvSpPr>
        <p:spPr>
          <a:xfrm>
            <a:off x="482139" y="6115722"/>
            <a:ext cx="1803863" cy="179536"/>
          </a:xfrm>
          <a:prstGeom prst="rect">
            <a:avLst/>
          </a:prstGeom>
          <a:noFill/>
        </p:spPr>
        <p:txBody>
          <a:bodyPr wrap="square" lIns="0" tIns="0" rIns="0" bIns="0" rtlCol="0">
            <a:spAutoFit/>
          </a:bodyPr>
          <a:lstStyle/>
          <a:p>
            <a:pPr defTabSz="913842">
              <a:lnSpc>
                <a:spcPts val="1436"/>
              </a:lnSpc>
            </a:pPr>
            <a:endParaRPr lang="en-US" sz="1400" dirty="0">
              <a:solidFill>
                <a:srgbClr val="000000"/>
              </a:solidFill>
            </a:endParaRPr>
          </a:p>
        </p:txBody>
      </p:sp>
      <p:sp>
        <p:nvSpPr>
          <p:cNvPr id="32" name="Report Date"/>
          <p:cNvSpPr txBox="1"/>
          <p:nvPr userDrawn="1">
            <p:custDataLst>
              <p:tags r:id="rId9"/>
            </p:custDataLst>
          </p:nvPr>
        </p:nvSpPr>
        <p:spPr>
          <a:xfrm>
            <a:off x="8026582" y="6301300"/>
            <a:ext cx="626775" cy="123111"/>
          </a:xfrm>
          <a:prstGeom prst="rect">
            <a:avLst/>
          </a:prstGeom>
          <a:noFill/>
        </p:spPr>
        <p:txBody>
          <a:bodyPr wrap="none" lIns="0" tIns="0" rIns="0" bIns="0" rtlCol="0">
            <a:spAutoFit/>
          </a:bodyPr>
          <a:lstStyle/>
          <a:p>
            <a:pPr indent="-246050" algn="r" defTabSz="913842">
              <a:spcAft>
                <a:spcPts val="808"/>
              </a:spcAft>
            </a:pPr>
            <a:r>
              <a:rPr lang="en-US" sz="800">
                <a:solidFill>
                  <a:srgbClr val="000000"/>
                </a:solidFill>
              </a:rPr>
              <a:t>January 2013</a:t>
            </a:r>
            <a:endParaRPr lang="en-US" sz="800" dirty="0">
              <a:solidFill>
                <a:srgbClr val="000000"/>
              </a:solidFill>
            </a:endParaRPr>
          </a:p>
        </p:txBody>
      </p:sp>
      <p:sp>
        <p:nvSpPr>
          <p:cNvPr id="43" name="Presentation Disclaimer" hidden="1"/>
          <p:cNvSpPr txBox="1"/>
          <p:nvPr userDrawn="1">
            <p:custDataLst>
              <p:tags r:id="rId10"/>
            </p:custDataLst>
          </p:nvPr>
        </p:nvSpPr>
        <p:spPr>
          <a:xfrm>
            <a:off x="488632" y="6179943"/>
            <a:ext cx="7340138" cy="122205"/>
          </a:xfrm>
          <a:prstGeom prst="rect">
            <a:avLst/>
          </a:prstGeom>
          <a:noFill/>
        </p:spPr>
        <p:txBody>
          <a:bodyPr wrap="square" lIns="0" tIns="0" rIns="0" bIns="0" rtlCol="0" anchor="t" anchorCtr="0">
            <a:spAutoFit/>
          </a:bodyPr>
          <a:lstStyle/>
          <a:p>
            <a:pPr defTabSz="913842"/>
            <a:endParaRPr lang="en-US" sz="800" dirty="0">
              <a:solidFill>
                <a:srgbClr val="000000"/>
              </a:solidFill>
            </a:endParaRPr>
          </a:p>
        </p:txBody>
      </p:sp>
      <p:sp>
        <p:nvSpPr>
          <p:cNvPr id="44" name="Disclaimer" hidden="1"/>
          <p:cNvSpPr txBox="1"/>
          <p:nvPr userDrawn="1">
            <p:custDataLst>
              <p:tags r:id="rId11"/>
            </p:custDataLst>
          </p:nvPr>
        </p:nvSpPr>
        <p:spPr>
          <a:xfrm>
            <a:off x="4638508" y="6420557"/>
            <a:ext cx="2951018" cy="122205"/>
          </a:xfrm>
          <a:prstGeom prst="rect">
            <a:avLst/>
          </a:prstGeom>
          <a:noFill/>
        </p:spPr>
        <p:txBody>
          <a:bodyPr wrap="square" lIns="0" tIns="0" rIns="0" bIns="0" rtlCol="0" anchor="b" anchorCtr="0">
            <a:spAutoFit/>
          </a:bodyPr>
          <a:lstStyle/>
          <a:p>
            <a:pPr defTabSz="913842"/>
            <a:endParaRPr lang="en-US" sz="800" dirty="0">
              <a:solidFill>
                <a:srgbClr val="000000"/>
              </a:solidFill>
            </a:endParaRPr>
          </a:p>
        </p:txBody>
      </p:sp>
      <p:cxnSp>
        <p:nvCxnSpPr>
          <p:cNvPr id="45" name="Frame Line"/>
          <p:cNvCxnSpPr/>
          <p:nvPr userDrawn="1"/>
        </p:nvCxnSpPr>
        <p:spPr>
          <a:xfrm flipV="1">
            <a:off x="346364" y="941294"/>
            <a:ext cx="8312729" cy="153296"/>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PwC Text"/>
          <p:cNvSpPr txBox="1"/>
          <p:nvPr userDrawn="1"/>
        </p:nvSpPr>
        <p:spPr>
          <a:xfrm>
            <a:off x="488977" y="6430384"/>
            <a:ext cx="249382" cy="94550"/>
          </a:xfrm>
          <a:prstGeom prst="rect">
            <a:avLst/>
          </a:prstGeom>
          <a:noFill/>
        </p:spPr>
        <p:txBody>
          <a:bodyPr vert="horz" wrap="none" lIns="0" tIns="0" rIns="0" bIns="0" rtlCol="0" anchor="t" anchorCtr="0">
            <a:noAutofit/>
          </a:bodyPr>
          <a:lstStyle/>
          <a:p>
            <a:pPr defTabSz="913842">
              <a:lnSpc>
                <a:spcPts val="897"/>
              </a:lnSpc>
            </a:pPr>
            <a:r>
              <a:rPr lang="en-US" sz="800" dirty="0">
                <a:solidFill>
                  <a:srgbClr val="000000"/>
                </a:solidFill>
                <a:cs typeface="Arial" pitchFamily="34" charset="0"/>
              </a:rPr>
              <a:t>PwC’s PRTM Management Consulting</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Two 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smtClean="0"/>
              <a:t>Insert banner statement here</a:t>
            </a:r>
            <a:endParaRPr lang="en-US" dirty="0"/>
          </a:p>
        </p:txBody>
      </p:sp>
      <p:sp>
        <p:nvSpPr>
          <p:cNvPr id="16" name="Content Placeholder 15"/>
          <p:cNvSpPr>
            <a:spLocks noGrp="1"/>
          </p:cNvSpPr>
          <p:nvPr>
            <p:ph sz="quarter" idx="10"/>
            <p:custDataLst>
              <p:tags r:id="rId1"/>
            </p:custDataLst>
          </p:nvPr>
        </p:nvSpPr>
        <p:spPr>
          <a:xfrm>
            <a:off x="482138" y="1952513"/>
            <a:ext cx="4023360" cy="389695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17"/>
          <p:cNvSpPr>
            <a:spLocks noGrp="1"/>
          </p:cNvSpPr>
          <p:nvPr>
            <p:ph sz="quarter" idx="11"/>
            <p:custDataLst>
              <p:tags r:id="rId2"/>
            </p:custDataLst>
          </p:nvPr>
        </p:nvSpPr>
        <p:spPr>
          <a:xfrm>
            <a:off x="4638502" y="1952518"/>
            <a:ext cx="4023360" cy="18798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Content Placeholder 19"/>
          <p:cNvSpPr>
            <a:spLocks noGrp="1"/>
          </p:cNvSpPr>
          <p:nvPr>
            <p:ph sz="quarter" idx="12"/>
            <p:custDataLst>
              <p:tags r:id="rId3"/>
            </p:custDataLst>
          </p:nvPr>
        </p:nvSpPr>
        <p:spPr>
          <a:xfrm>
            <a:off x="4638502" y="3969572"/>
            <a:ext cx="4023360" cy="18798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Section Header"/>
          <p:cNvSpPr txBox="1"/>
          <p:nvPr userDrawn="1">
            <p:custDataLst>
              <p:tags r:id="rId4"/>
            </p:custDataLst>
          </p:nvPr>
        </p:nvSpPr>
        <p:spPr>
          <a:xfrm>
            <a:off x="482138" y="750346"/>
            <a:ext cx="4987636" cy="121024"/>
          </a:xfrm>
          <a:prstGeom prst="rect">
            <a:avLst/>
          </a:prstGeom>
          <a:noFill/>
        </p:spPr>
        <p:txBody>
          <a:bodyPr wrap="square" lIns="0" tIns="0" rIns="0" bIns="0" rtlCol="0" anchor="b" anchorCtr="0">
            <a:noAutofit/>
          </a:bodyPr>
          <a:lstStyle/>
          <a:p>
            <a:pPr defTabSz="913842"/>
            <a:endParaRPr lang="en-US" sz="800" dirty="0">
              <a:solidFill>
                <a:srgbClr val="000000"/>
              </a:solidFill>
            </a:endParaRPr>
          </a:p>
        </p:txBody>
      </p:sp>
      <p:sp>
        <p:nvSpPr>
          <p:cNvPr id="17" name="Date/Filepath" hidden="1"/>
          <p:cNvSpPr txBox="1"/>
          <p:nvPr userDrawn="1">
            <p:custDataLst>
              <p:tags r:id="rId5"/>
            </p:custDataLst>
          </p:nvPr>
        </p:nvSpPr>
        <p:spPr>
          <a:xfrm>
            <a:off x="2999514" y="351572"/>
            <a:ext cx="5652655" cy="246221"/>
          </a:xfrm>
          <a:prstGeom prst="rect">
            <a:avLst/>
          </a:prstGeom>
          <a:noFill/>
        </p:spPr>
        <p:txBody>
          <a:bodyPr wrap="square" lIns="0" tIns="0" rIns="0" bIns="0" rtlCol="0" anchor="b" anchorCtr="0">
            <a:spAutoFit/>
          </a:bodyPr>
          <a:lstStyle/>
          <a:p>
            <a:pPr algn="r" defTabSz="913842"/>
            <a:r>
              <a:rPr lang="en-US" sz="800">
                <a:solidFill>
                  <a:srgbClr val="000000"/>
                </a:solidFill>
              </a:rPr>
              <a:t>20/01/2013 C:\Documents and Settings\emanuel003\My Documents\NRG\GGGI\Modeling\GGGI_UAE_Modeling_9Step_200113.pptx</a:t>
            </a:r>
            <a:endParaRPr lang="en-US" sz="800" dirty="0">
              <a:solidFill>
                <a:srgbClr val="000000"/>
              </a:solidFill>
            </a:endParaRPr>
          </a:p>
        </p:txBody>
      </p:sp>
      <p:sp>
        <p:nvSpPr>
          <p:cNvPr id="22" name="Page Number"/>
          <p:cNvSpPr txBox="1"/>
          <p:nvPr userDrawn="1">
            <p:custDataLst>
              <p:tags r:id="rId6"/>
            </p:custDataLst>
          </p:nvPr>
        </p:nvSpPr>
        <p:spPr>
          <a:xfrm>
            <a:off x="8361229" y="6430384"/>
            <a:ext cx="290945" cy="93878"/>
          </a:xfrm>
          <a:prstGeom prst="rect">
            <a:avLst/>
          </a:prstGeom>
          <a:noFill/>
        </p:spPr>
        <p:txBody>
          <a:bodyPr wrap="none" lIns="0" tIns="0" rIns="0" bIns="0" rtlCol="0">
            <a:noAutofit/>
          </a:bodyPr>
          <a:lstStyle/>
          <a:p>
            <a:pPr algn="r" defTabSz="913842">
              <a:lnSpc>
                <a:spcPts val="897"/>
              </a:lnSpc>
            </a:pPr>
            <a:endParaRPr lang="en-US" sz="800" dirty="0">
              <a:solidFill>
                <a:srgbClr val="000000"/>
              </a:solidFill>
            </a:endParaRPr>
          </a:p>
        </p:txBody>
      </p:sp>
      <p:sp>
        <p:nvSpPr>
          <p:cNvPr id="23" name="Section Footer"/>
          <p:cNvSpPr txBox="1"/>
          <p:nvPr userDrawn="1">
            <p:custDataLst>
              <p:tags r:id="rId7"/>
            </p:custDataLst>
          </p:nvPr>
        </p:nvSpPr>
        <p:spPr>
          <a:xfrm>
            <a:off x="488633" y="6297092"/>
            <a:ext cx="4015047" cy="122205"/>
          </a:xfrm>
          <a:prstGeom prst="rect">
            <a:avLst/>
          </a:prstGeom>
          <a:noFill/>
          <a:ln>
            <a:noFill/>
          </a:ln>
        </p:spPr>
        <p:txBody>
          <a:bodyPr wrap="square" lIns="0" tIns="0" rIns="0" bIns="0" rtlCol="0" anchor="b" anchorCtr="0">
            <a:spAutoFit/>
          </a:bodyPr>
          <a:lstStyle/>
          <a:p>
            <a:pPr defTabSz="913842"/>
            <a:endParaRPr lang="en-US" sz="800" dirty="0">
              <a:solidFill>
                <a:srgbClr val="000000"/>
              </a:solidFill>
            </a:endParaRPr>
          </a:p>
        </p:txBody>
      </p:sp>
      <p:sp>
        <p:nvSpPr>
          <p:cNvPr id="24" name="Executive Summary"/>
          <p:cNvSpPr txBox="1"/>
          <p:nvPr userDrawn="1">
            <p:custDataLst>
              <p:tags r:id="rId8"/>
            </p:custDataLst>
          </p:nvPr>
        </p:nvSpPr>
        <p:spPr>
          <a:xfrm>
            <a:off x="482139" y="6115722"/>
            <a:ext cx="1803863" cy="179536"/>
          </a:xfrm>
          <a:prstGeom prst="rect">
            <a:avLst/>
          </a:prstGeom>
          <a:noFill/>
        </p:spPr>
        <p:txBody>
          <a:bodyPr wrap="square" lIns="0" tIns="0" rIns="0" bIns="0" rtlCol="0">
            <a:spAutoFit/>
          </a:bodyPr>
          <a:lstStyle/>
          <a:p>
            <a:pPr defTabSz="913842">
              <a:lnSpc>
                <a:spcPts val="1436"/>
              </a:lnSpc>
            </a:pPr>
            <a:endParaRPr lang="en-US" sz="1400" dirty="0">
              <a:solidFill>
                <a:srgbClr val="000000"/>
              </a:solidFill>
            </a:endParaRPr>
          </a:p>
        </p:txBody>
      </p:sp>
      <p:sp>
        <p:nvSpPr>
          <p:cNvPr id="25" name="Report Date"/>
          <p:cNvSpPr txBox="1"/>
          <p:nvPr userDrawn="1">
            <p:custDataLst>
              <p:tags r:id="rId9"/>
            </p:custDataLst>
          </p:nvPr>
        </p:nvSpPr>
        <p:spPr>
          <a:xfrm>
            <a:off x="8026582" y="6301300"/>
            <a:ext cx="626775" cy="123111"/>
          </a:xfrm>
          <a:prstGeom prst="rect">
            <a:avLst/>
          </a:prstGeom>
          <a:noFill/>
        </p:spPr>
        <p:txBody>
          <a:bodyPr wrap="none" lIns="0" tIns="0" rIns="0" bIns="0" rtlCol="0">
            <a:spAutoFit/>
          </a:bodyPr>
          <a:lstStyle/>
          <a:p>
            <a:pPr indent="-246050" algn="r" defTabSz="913842">
              <a:spcAft>
                <a:spcPts val="808"/>
              </a:spcAft>
            </a:pPr>
            <a:r>
              <a:rPr lang="en-US" sz="800">
                <a:solidFill>
                  <a:srgbClr val="000000"/>
                </a:solidFill>
              </a:rPr>
              <a:t>January 2013</a:t>
            </a:r>
            <a:endParaRPr lang="en-US" sz="800" dirty="0">
              <a:solidFill>
                <a:srgbClr val="000000"/>
              </a:solidFill>
            </a:endParaRPr>
          </a:p>
        </p:txBody>
      </p:sp>
      <p:sp>
        <p:nvSpPr>
          <p:cNvPr id="26" name="Presentation Disclaimer" hidden="1"/>
          <p:cNvSpPr txBox="1"/>
          <p:nvPr userDrawn="1">
            <p:custDataLst>
              <p:tags r:id="rId10"/>
            </p:custDataLst>
          </p:nvPr>
        </p:nvSpPr>
        <p:spPr>
          <a:xfrm>
            <a:off x="488632" y="6179943"/>
            <a:ext cx="7340138" cy="122205"/>
          </a:xfrm>
          <a:prstGeom prst="rect">
            <a:avLst/>
          </a:prstGeom>
          <a:noFill/>
        </p:spPr>
        <p:txBody>
          <a:bodyPr wrap="square" lIns="0" tIns="0" rIns="0" bIns="0" rtlCol="0" anchor="t" anchorCtr="0">
            <a:spAutoFit/>
          </a:bodyPr>
          <a:lstStyle/>
          <a:p>
            <a:pPr defTabSz="913842"/>
            <a:endParaRPr lang="en-US" sz="800" dirty="0">
              <a:solidFill>
                <a:srgbClr val="000000"/>
              </a:solidFill>
            </a:endParaRPr>
          </a:p>
        </p:txBody>
      </p:sp>
      <p:sp>
        <p:nvSpPr>
          <p:cNvPr id="27" name="Disclaimer" hidden="1"/>
          <p:cNvSpPr txBox="1"/>
          <p:nvPr userDrawn="1">
            <p:custDataLst>
              <p:tags r:id="rId11"/>
            </p:custDataLst>
          </p:nvPr>
        </p:nvSpPr>
        <p:spPr>
          <a:xfrm>
            <a:off x="4638508" y="6420557"/>
            <a:ext cx="2951018" cy="122205"/>
          </a:xfrm>
          <a:prstGeom prst="rect">
            <a:avLst/>
          </a:prstGeom>
          <a:noFill/>
        </p:spPr>
        <p:txBody>
          <a:bodyPr wrap="square" lIns="0" tIns="0" rIns="0" bIns="0" rtlCol="0" anchor="b" anchorCtr="0">
            <a:spAutoFit/>
          </a:bodyPr>
          <a:lstStyle/>
          <a:p>
            <a:pPr defTabSz="913842"/>
            <a:endParaRPr lang="en-US" sz="800" dirty="0">
              <a:solidFill>
                <a:srgbClr val="000000"/>
              </a:solidFill>
            </a:endParaRPr>
          </a:p>
        </p:txBody>
      </p:sp>
      <p:cxnSp>
        <p:nvCxnSpPr>
          <p:cNvPr id="28" name="Frame Line"/>
          <p:cNvCxnSpPr/>
          <p:nvPr userDrawn="1"/>
        </p:nvCxnSpPr>
        <p:spPr>
          <a:xfrm flipV="1">
            <a:off x="346364" y="941294"/>
            <a:ext cx="8312729" cy="153296"/>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30" name="PwC Text"/>
          <p:cNvSpPr txBox="1"/>
          <p:nvPr userDrawn="1"/>
        </p:nvSpPr>
        <p:spPr>
          <a:xfrm>
            <a:off x="488977" y="6430384"/>
            <a:ext cx="249382" cy="94550"/>
          </a:xfrm>
          <a:prstGeom prst="rect">
            <a:avLst/>
          </a:prstGeom>
          <a:noFill/>
        </p:spPr>
        <p:txBody>
          <a:bodyPr vert="horz" wrap="none" lIns="0" tIns="0" rIns="0" bIns="0" rtlCol="0" anchor="t" anchorCtr="0">
            <a:noAutofit/>
          </a:bodyPr>
          <a:lstStyle/>
          <a:p>
            <a:pPr defTabSz="913842">
              <a:lnSpc>
                <a:spcPts val="897"/>
              </a:lnSpc>
            </a:pPr>
            <a:r>
              <a:rPr lang="en-US" sz="800" dirty="0">
                <a:solidFill>
                  <a:srgbClr val="000000"/>
                </a:solidFill>
                <a:cs typeface="Arial" pitchFamily="34" charset="0"/>
              </a:rPr>
              <a:t>PwC’s PRTM Management Consulting</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Three">
    <p:spTree>
      <p:nvGrpSpPr>
        <p:cNvPr id="1" name=""/>
        <p:cNvGrpSpPr/>
        <p:nvPr/>
      </p:nvGrpSpPr>
      <p:grpSpPr>
        <a:xfrm>
          <a:off x="0" y="0"/>
          <a:ext cx="0" cy="0"/>
          <a:chOff x="0" y="0"/>
          <a:chExt cx="0" cy="0"/>
        </a:xfrm>
      </p:grpSpPr>
      <p:sp>
        <p:nvSpPr>
          <p:cNvPr id="34" name="Content Placeholder 2"/>
          <p:cNvSpPr>
            <a:spLocks noGrp="1"/>
          </p:cNvSpPr>
          <p:nvPr>
            <p:ph sz="quarter" idx="24"/>
            <p:custDataLst>
              <p:tags r:id="rId1"/>
            </p:custDataLst>
          </p:nvPr>
        </p:nvSpPr>
        <p:spPr>
          <a:xfrm>
            <a:off x="482139" y="1952513"/>
            <a:ext cx="2635135" cy="3896958"/>
          </a:xfrm>
        </p:spPr>
        <p:txBody>
          <a:bodyPr tIns="0" bIns="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36" name="Content Placeholder 3"/>
          <p:cNvSpPr>
            <a:spLocks noGrp="1"/>
          </p:cNvSpPr>
          <p:nvPr>
            <p:ph sz="quarter" idx="25"/>
            <p:custDataLst>
              <p:tags r:id="rId2"/>
            </p:custDataLst>
          </p:nvPr>
        </p:nvSpPr>
        <p:spPr>
          <a:xfrm>
            <a:off x="3258594" y="1952513"/>
            <a:ext cx="2635135" cy="3896958"/>
          </a:xfrm>
        </p:spPr>
        <p:txBody>
          <a:bodyPr tIns="0" bIns="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38" name="Content Placeholder 4"/>
          <p:cNvSpPr>
            <a:spLocks noGrp="1"/>
          </p:cNvSpPr>
          <p:nvPr>
            <p:ph sz="quarter" idx="26"/>
            <p:custDataLst>
              <p:tags r:id="rId3"/>
            </p:custDataLst>
          </p:nvPr>
        </p:nvSpPr>
        <p:spPr>
          <a:xfrm>
            <a:off x="6026733" y="1952513"/>
            <a:ext cx="2635135" cy="3896958"/>
          </a:xfrm>
        </p:spPr>
        <p:txBody>
          <a:bodyPr tIns="0" bIns="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8" name="Section Header"/>
          <p:cNvSpPr txBox="1"/>
          <p:nvPr userDrawn="1">
            <p:custDataLst>
              <p:tags r:id="rId4"/>
            </p:custDataLst>
          </p:nvPr>
        </p:nvSpPr>
        <p:spPr>
          <a:xfrm>
            <a:off x="482138" y="750346"/>
            <a:ext cx="4987636" cy="121024"/>
          </a:xfrm>
          <a:prstGeom prst="rect">
            <a:avLst/>
          </a:prstGeom>
          <a:noFill/>
        </p:spPr>
        <p:txBody>
          <a:bodyPr wrap="square" lIns="0" tIns="0" rIns="0" bIns="0" rtlCol="0" anchor="b" anchorCtr="0">
            <a:noAutofit/>
          </a:bodyPr>
          <a:lstStyle/>
          <a:p>
            <a:pPr defTabSz="913842"/>
            <a:endParaRPr lang="en-US" sz="800" dirty="0">
              <a:solidFill>
                <a:srgbClr val="000000"/>
              </a:solidFill>
            </a:endParaRPr>
          </a:p>
        </p:txBody>
      </p:sp>
      <p:sp>
        <p:nvSpPr>
          <p:cNvPr id="23" name="Date/Filepath" hidden="1"/>
          <p:cNvSpPr txBox="1"/>
          <p:nvPr userDrawn="1">
            <p:custDataLst>
              <p:tags r:id="rId5"/>
            </p:custDataLst>
          </p:nvPr>
        </p:nvSpPr>
        <p:spPr>
          <a:xfrm>
            <a:off x="2999514" y="351572"/>
            <a:ext cx="5652655" cy="246221"/>
          </a:xfrm>
          <a:prstGeom prst="rect">
            <a:avLst/>
          </a:prstGeom>
          <a:noFill/>
        </p:spPr>
        <p:txBody>
          <a:bodyPr wrap="square" lIns="0" tIns="0" rIns="0" bIns="0" rtlCol="0" anchor="b" anchorCtr="0">
            <a:spAutoFit/>
          </a:bodyPr>
          <a:lstStyle/>
          <a:p>
            <a:pPr algn="r" defTabSz="913842"/>
            <a:r>
              <a:rPr lang="en-US" sz="800">
                <a:solidFill>
                  <a:srgbClr val="000000"/>
                </a:solidFill>
              </a:rPr>
              <a:t>20/01/2013 C:\Documents and Settings\emanuel003\My Documents\NRG\GGGI\Modeling\GGGI_UAE_Modeling_9Step_200113.pptx</a:t>
            </a:r>
            <a:endParaRPr lang="en-US" sz="800" dirty="0">
              <a:solidFill>
                <a:srgbClr val="000000"/>
              </a:solidFill>
            </a:endParaRPr>
          </a:p>
        </p:txBody>
      </p:sp>
      <p:sp>
        <p:nvSpPr>
          <p:cNvPr id="27" name="Page Number"/>
          <p:cNvSpPr txBox="1"/>
          <p:nvPr userDrawn="1">
            <p:custDataLst>
              <p:tags r:id="rId6"/>
            </p:custDataLst>
          </p:nvPr>
        </p:nvSpPr>
        <p:spPr>
          <a:xfrm>
            <a:off x="8361229" y="6430384"/>
            <a:ext cx="290945" cy="93878"/>
          </a:xfrm>
          <a:prstGeom prst="rect">
            <a:avLst/>
          </a:prstGeom>
          <a:noFill/>
        </p:spPr>
        <p:txBody>
          <a:bodyPr wrap="none" lIns="0" tIns="0" rIns="0" bIns="0" rtlCol="0">
            <a:noAutofit/>
          </a:bodyPr>
          <a:lstStyle/>
          <a:p>
            <a:pPr algn="r" defTabSz="913842">
              <a:lnSpc>
                <a:spcPts val="897"/>
              </a:lnSpc>
            </a:pPr>
            <a:endParaRPr lang="en-US" sz="800" dirty="0">
              <a:solidFill>
                <a:srgbClr val="000000"/>
              </a:solidFill>
            </a:endParaRPr>
          </a:p>
        </p:txBody>
      </p:sp>
      <p:sp>
        <p:nvSpPr>
          <p:cNvPr id="29" name="Section Footer"/>
          <p:cNvSpPr txBox="1"/>
          <p:nvPr userDrawn="1">
            <p:custDataLst>
              <p:tags r:id="rId7"/>
            </p:custDataLst>
          </p:nvPr>
        </p:nvSpPr>
        <p:spPr>
          <a:xfrm>
            <a:off x="488633" y="6297092"/>
            <a:ext cx="4015047" cy="122205"/>
          </a:xfrm>
          <a:prstGeom prst="rect">
            <a:avLst/>
          </a:prstGeom>
          <a:noFill/>
          <a:ln>
            <a:noFill/>
          </a:ln>
        </p:spPr>
        <p:txBody>
          <a:bodyPr wrap="square" lIns="0" tIns="0" rIns="0" bIns="0" rtlCol="0" anchor="b" anchorCtr="0">
            <a:spAutoFit/>
          </a:bodyPr>
          <a:lstStyle/>
          <a:p>
            <a:pPr defTabSz="913842"/>
            <a:endParaRPr lang="en-US" sz="800" dirty="0">
              <a:solidFill>
                <a:srgbClr val="000000"/>
              </a:solidFill>
            </a:endParaRPr>
          </a:p>
        </p:txBody>
      </p:sp>
      <p:sp>
        <p:nvSpPr>
          <p:cNvPr id="30" name="Executive Summary"/>
          <p:cNvSpPr txBox="1"/>
          <p:nvPr userDrawn="1">
            <p:custDataLst>
              <p:tags r:id="rId8"/>
            </p:custDataLst>
          </p:nvPr>
        </p:nvSpPr>
        <p:spPr>
          <a:xfrm>
            <a:off x="482139" y="6115722"/>
            <a:ext cx="1803863" cy="179536"/>
          </a:xfrm>
          <a:prstGeom prst="rect">
            <a:avLst/>
          </a:prstGeom>
          <a:noFill/>
        </p:spPr>
        <p:txBody>
          <a:bodyPr wrap="square" lIns="0" tIns="0" rIns="0" bIns="0" rtlCol="0">
            <a:spAutoFit/>
          </a:bodyPr>
          <a:lstStyle/>
          <a:p>
            <a:pPr defTabSz="913842">
              <a:lnSpc>
                <a:spcPts val="1436"/>
              </a:lnSpc>
            </a:pPr>
            <a:endParaRPr lang="en-US" sz="1400" dirty="0">
              <a:solidFill>
                <a:srgbClr val="000000"/>
              </a:solidFill>
            </a:endParaRPr>
          </a:p>
        </p:txBody>
      </p:sp>
      <p:sp>
        <p:nvSpPr>
          <p:cNvPr id="31" name="Report Date"/>
          <p:cNvSpPr txBox="1"/>
          <p:nvPr userDrawn="1">
            <p:custDataLst>
              <p:tags r:id="rId9"/>
            </p:custDataLst>
          </p:nvPr>
        </p:nvSpPr>
        <p:spPr>
          <a:xfrm>
            <a:off x="8026582" y="6301300"/>
            <a:ext cx="626775" cy="123111"/>
          </a:xfrm>
          <a:prstGeom prst="rect">
            <a:avLst/>
          </a:prstGeom>
          <a:noFill/>
        </p:spPr>
        <p:txBody>
          <a:bodyPr wrap="none" lIns="0" tIns="0" rIns="0" bIns="0" rtlCol="0">
            <a:spAutoFit/>
          </a:bodyPr>
          <a:lstStyle/>
          <a:p>
            <a:pPr indent="-246050" algn="r" defTabSz="913842">
              <a:spcAft>
                <a:spcPts val="808"/>
              </a:spcAft>
            </a:pPr>
            <a:r>
              <a:rPr lang="en-US" sz="800">
                <a:solidFill>
                  <a:srgbClr val="000000"/>
                </a:solidFill>
              </a:rPr>
              <a:t>January 2013</a:t>
            </a:r>
            <a:endParaRPr lang="en-US" sz="800" dirty="0">
              <a:solidFill>
                <a:srgbClr val="000000"/>
              </a:solidFill>
            </a:endParaRPr>
          </a:p>
        </p:txBody>
      </p:sp>
      <p:sp>
        <p:nvSpPr>
          <p:cNvPr id="32" name="Presentation Disclaimer" hidden="1"/>
          <p:cNvSpPr txBox="1"/>
          <p:nvPr userDrawn="1">
            <p:custDataLst>
              <p:tags r:id="rId10"/>
            </p:custDataLst>
          </p:nvPr>
        </p:nvSpPr>
        <p:spPr>
          <a:xfrm>
            <a:off x="488632" y="6179943"/>
            <a:ext cx="7340138" cy="122205"/>
          </a:xfrm>
          <a:prstGeom prst="rect">
            <a:avLst/>
          </a:prstGeom>
          <a:noFill/>
        </p:spPr>
        <p:txBody>
          <a:bodyPr wrap="square" lIns="0" tIns="0" rIns="0" bIns="0" rtlCol="0" anchor="t" anchorCtr="0">
            <a:spAutoFit/>
          </a:bodyPr>
          <a:lstStyle/>
          <a:p>
            <a:pPr defTabSz="913842"/>
            <a:endParaRPr lang="en-US" sz="800" dirty="0">
              <a:solidFill>
                <a:srgbClr val="000000"/>
              </a:solidFill>
            </a:endParaRPr>
          </a:p>
        </p:txBody>
      </p:sp>
      <p:sp>
        <p:nvSpPr>
          <p:cNvPr id="17" name="Disclaimer" hidden="1"/>
          <p:cNvSpPr txBox="1"/>
          <p:nvPr userDrawn="1">
            <p:custDataLst>
              <p:tags r:id="rId11"/>
            </p:custDataLst>
          </p:nvPr>
        </p:nvSpPr>
        <p:spPr>
          <a:xfrm>
            <a:off x="4638508" y="6420557"/>
            <a:ext cx="2951018" cy="122205"/>
          </a:xfrm>
          <a:prstGeom prst="rect">
            <a:avLst/>
          </a:prstGeom>
          <a:noFill/>
        </p:spPr>
        <p:txBody>
          <a:bodyPr wrap="square" lIns="0" tIns="0" rIns="0" bIns="0" rtlCol="0" anchor="b" anchorCtr="0">
            <a:spAutoFit/>
          </a:bodyPr>
          <a:lstStyle/>
          <a:p>
            <a:pPr defTabSz="913842"/>
            <a:endParaRPr lang="en-US" sz="800" dirty="0">
              <a:solidFill>
                <a:srgbClr val="000000"/>
              </a:solidFill>
            </a:endParaRPr>
          </a:p>
        </p:txBody>
      </p:sp>
      <p:cxnSp>
        <p:nvCxnSpPr>
          <p:cNvPr id="19" name="Frame Line"/>
          <p:cNvCxnSpPr/>
          <p:nvPr userDrawn="1"/>
        </p:nvCxnSpPr>
        <p:spPr>
          <a:xfrm flipV="1">
            <a:off x="346364" y="941294"/>
            <a:ext cx="8312729" cy="153296"/>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itle 20"/>
          <p:cNvSpPr>
            <a:spLocks noGrp="1"/>
          </p:cNvSpPr>
          <p:nvPr>
            <p:ph type="title" hasCustomPrompt="1"/>
          </p:nvPr>
        </p:nvSpPr>
        <p:spPr/>
        <p:txBody>
          <a:bodyPr/>
          <a:lstStyle/>
          <a:p>
            <a:r>
              <a:rPr lang="en-US" noProof="0" smtClean="0"/>
              <a:t>Insert banner statement here</a:t>
            </a:r>
            <a:endParaRPr lang="en-US" dirty="0"/>
          </a:p>
        </p:txBody>
      </p:sp>
      <p:sp>
        <p:nvSpPr>
          <p:cNvPr id="20" name="PwC Text"/>
          <p:cNvSpPr txBox="1"/>
          <p:nvPr userDrawn="1"/>
        </p:nvSpPr>
        <p:spPr>
          <a:xfrm>
            <a:off x="488977" y="6430384"/>
            <a:ext cx="249382" cy="94550"/>
          </a:xfrm>
          <a:prstGeom prst="rect">
            <a:avLst/>
          </a:prstGeom>
          <a:noFill/>
        </p:spPr>
        <p:txBody>
          <a:bodyPr vert="horz" wrap="none" lIns="0" tIns="0" rIns="0" bIns="0" rtlCol="0" anchor="t" anchorCtr="0">
            <a:noAutofit/>
          </a:bodyPr>
          <a:lstStyle/>
          <a:p>
            <a:pPr defTabSz="913842">
              <a:lnSpc>
                <a:spcPts val="897"/>
              </a:lnSpc>
            </a:pPr>
            <a:r>
              <a:rPr lang="en-US" sz="800" dirty="0">
                <a:solidFill>
                  <a:srgbClr val="000000"/>
                </a:solidFill>
                <a:cs typeface="Arial" pitchFamily="34" charset="0"/>
              </a:rPr>
              <a:t>PwC’s PRTM Management Consulting</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2E09E16-C0E7-4518-B452-6E2FFF922A33}" type="datetimeFigureOut">
              <a:rPr lang="en-GB" smtClean="0"/>
              <a:pPr/>
              <a:t>26/03/2014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DD9A93-D9FD-431A-BB85-450C5B68AB97}"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Four">
    <p:spTree>
      <p:nvGrpSpPr>
        <p:cNvPr id="1" name=""/>
        <p:cNvGrpSpPr/>
        <p:nvPr/>
      </p:nvGrpSpPr>
      <p:grpSpPr>
        <a:xfrm>
          <a:off x="0" y="0"/>
          <a:ext cx="0" cy="0"/>
          <a:chOff x="0" y="0"/>
          <a:chExt cx="0" cy="0"/>
        </a:xfrm>
      </p:grpSpPr>
      <p:sp>
        <p:nvSpPr>
          <p:cNvPr id="34" name="Content Placeholder 2"/>
          <p:cNvSpPr>
            <a:spLocks noGrp="1"/>
          </p:cNvSpPr>
          <p:nvPr>
            <p:ph sz="quarter" idx="24"/>
          </p:nvPr>
        </p:nvSpPr>
        <p:spPr>
          <a:xfrm>
            <a:off x="482138" y="1952518"/>
            <a:ext cx="4023360" cy="1879899"/>
          </a:xfrm>
        </p:spPr>
        <p:txBody>
          <a:bodyPr tIns="0" bIns="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36" name="Content Placeholder 3"/>
          <p:cNvSpPr>
            <a:spLocks noGrp="1"/>
          </p:cNvSpPr>
          <p:nvPr>
            <p:ph sz="quarter" idx="25"/>
          </p:nvPr>
        </p:nvSpPr>
        <p:spPr>
          <a:xfrm>
            <a:off x="4638502" y="1952518"/>
            <a:ext cx="4023360" cy="1879899"/>
          </a:xfrm>
        </p:spPr>
        <p:txBody>
          <a:bodyPr tIns="0" bIns="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38" name="Content Placeholder 4"/>
          <p:cNvSpPr>
            <a:spLocks noGrp="1"/>
          </p:cNvSpPr>
          <p:nvPr>
            <p:ph sz="quarter" idx="26"/>
          </p:nvPr>
        </p:nvSpPr>
        <p:spPr>
          <a:xfrm>
            <a:off x="482138" y="3969572"/>
            <a:ext cx="4023360" cy="1879899"/>
          </a:xfrm>
        </p:spPr>
        <p:txBody>
          <a:bodyPr tIns="0" bIns="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0" name="Content Placeholder 5"/>
          <p:cNvSpPr>
            <a:spLocks noGrp="1"/>
          </p:cNvSpPr>
          <p:nvPr>
            <p:ph sz="quarter" idx="27"/>
          </p:nvPr>
        </p:nvSpPr>
        <p:spPr>
          <a:xfrm>
            <a:off x="4638502" y="3969572"/>
            <a:ext cx="4023360" cy="1879899"/>
          </a:xfrm>
        </p:spPr>
        <p:txBody>
          <a:bodyPr tIns="0" bIns="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9" name="Section Header"/>
          <p:cNvSpPr txBox="1"/>
          <p:nvPr userDrawn="1">
            <p:custDataLst>
              <p:tags r:id="rId1"/>
            </p:custDataLst>
          </p:nvPr>
        </p:nvSpPr>
        <p:spPr>
          <a:xfrm>
            <a:off x="482138" y="750346"/>
            <a:ext cx="4987636" cy="121024"/>
          </a:xfrm>
          <a:prstGeom prst="rect">
            <a:avLst/>
          </a:prstGeom>
          <a:noFill/>
        </p:spPr>
        <p:txBody>
          <a:bodyPr wrap="square" lIns="0" tIns="0" rIns="0" bIns="0" rtlCol="0" anchor="b" anchorCtr="0">
            <a:noAutofit/>
          </a:bodyPr>
          <a:lstStyle/>
          <a:p>
            <a:pPr defTabSz="913842"/>
            <a:endParaRPr lang="en-US" sz="800" dirty="0">
              <a:solidFill>
                <a:srgbClr val="000000"/>
              </a:solidFill>
            </a:endParaRPr>
          </a:p>
        </p:txBody>
      </p:sp>
      <p:sp>
        <p:nvSpPr>
          <p:cNvPr id="24" name="Date/Filepath" hidden="1"/>
          <p:cNvSpPr txBox="1"/>
          <p:nvPr userDrawn="1">
            <p:custDataLst>
              <p:tags r:id="rId2"/>
            </p:custDataLst>
          </p:nvPr>
        </p:nvSpPr>
        <p:spPr>
          <a:xfrm>
            <a:off x="2999514" y="351572"/>
            <a:ext cx="5652655" cy="246221"/>
          </a:xfrm>
          <a:prstGeom prst="rect">
            <a:avLst/>
          </a:prstGeom>
          <a:noFill/>
        </p:spPr>
        <p:txBody>
          <a:bodyPr wrap="square" lIns="0" tIns="0" rIns="0" bIns="0" rtlCol="0" anchor="b" anchorCtr="0">
            <a:spAutoFit/>
          </a:bodyPr>
          <a:lstStyle/>
          <a:p>
            <a:pPr algn="r" defTabSz="913842"/>
            <a:r>
              <a:rPr lang="en-US" sz="800">
                <a:solidFill>
                  <a:srgbClr val="000000"/>
                </a:solidFill>
              </a:rPr>
              <a:t>20/01/2013 C:\Documents and Settings\emanuel003\My Documents\NRG\GGGI\Modeling\GGGI_UAE_Modeling_9Step_200113.pptx</a:t>
            </a:r>
            <a:endParaRPr lang="en-US" sz="800" dirty="0">
              <a:solidFill>
                <a:srgbClr val="000000"/>
              </a:solidFill>
            </a:endParaRPr>
          </a:p>
        </p:txBody>
      </p:sp>
      <p:sp>
        <p:nvSpPr>
          <p:cNvPr id="27" name="Page Number"/>
          <p:cNvSpPr txBox="1"/>
          <p:nvPr userDrawn="1">
            <p:custDataLst>
              <p:tags r:id="rId3"/>
            </p:custDataLst>
          </p:nvPr>
        </p:nvSpPr>
        <p:spPr>
          <a:xfrm>
            <a:off x="8361229" y="6430384"/>
            <a:ext cx="290945" cy="93878"/>
          </a:xfrm>
          <a:prstGeom prst="rect">
            <a:avLst/>
          </a:prstGeom>
          <a:noFill/>
        </p:spPr>
        <p:txBody>
          <a:bodyPr wrap="none" lIns="0" tIns="0" rIns="0" bIns="0" rtlCol="0">
            <a:noAutofit/>
          </a:bodyPr>
          <a:lstStyle/>
          <a:p>
            <a:pPr algn="r" defTabSz="913842">
              <a:lnSpc>
                <a:spcPts val="897"/>
              </a:lnSpc>
            </a:pPr>
            <a:endParaRPr lang="en-US" sz="800" dirty="0">
              <a:solidFill>
                <a:srgbClr val="000000"/>
              </a:solidFill>
            </a:endParaRPr>
          </a:p>
        </p:txBody>
      </p:sp>
      <p:sp>
        <p:nvSpPr>
          <p:cNvPr id="29" name="Section Footer"/>
          <p:cNvSpPr txBox="1"/>
          <p:nvPr userDrawn="1">
            <p:custDataLst>
              <p:tags r:id="rId4"/>
            </p:custDataLst>
          </p:nvPr>
        </p:nvSpPr>
        <p:spPr>
          <a:xfrm>
            <a:off x="488633" y="6297092"/>
            <a:ext cx="4015047" cy="122205"/>
          </a:xfrm>
          <a:prstGeom prst="rect">
            <a:avLst/>
          </a:prstGeom>
          <a:noFill/>
          <a:ln>
            <a:noFill/>
          </a:ln>
        </p:spPr>
        <p:txBody>
          <a:bodyPr wrap="square" lIns="0" tIns="0" rIns="0" bIns="0" rtlCol="0" anchor="b" anchorCtr="0">
            <a:spAutoFit/>
          </a:bodyPr>
          <a:lstStyle/>
          <a:p>
            <a:pPr defTabSz="913842"/>
            <a:endParaRPr lang="en-US" sz="800" dirty="0">
              <a:solidFill>
                <a:srgbClr val="000000"/>
              </a:solidFill>
            </a:endParaRPr>
          </a:p>
        </p:txBody>
      </p:sp>
      <p:sp>
        <p:nvSpPr>
          <p:cNvPr id="30" name="Executive Summary"/>
          <p:cNvSpPr txBox="1"/>
          <p:nvPr userDrawn="1">
            <p:custDataLst>
              <p:tags r:id="rId5"/>
            </p:custDataLst>
          </p:nvPr>
        </p:nvSpPr>
        <p:spPr>
          <a:xfrm>
            <a:off x="482139" y="6115722"/>
            <a:ext cx="1803863" cy="179536"/>
          </a:xfrm>
          <a:prstGeom prst="rect">
            <a:avLst/>
          </a:prstGeom>
          <a:noFill/>
        </p:spPr>
        <p:txBody>
          <a:bodyPr wrap="square" lIns="0" tIns="0" rIns="0" bIns="0" rtlCol="0">
            <a:spAutoFit/>
          </a:bodyPr>
          <a:lstStyle/>
          <a:p>
            <a:pPr defTabSz="913842">
              <a:lnSpc>
                <a:spcPts val="1436"/>
              </a:lnSpc>
            </a:pPr>
            <a:endParaRPr lang="en-US" sz="1400" dirty="0">
              <a:solidFill>
                <a:srgbClr val="000000"/>
              </a:solidFill>
            </a:endParaRPr>
          </a:p>
        </p:txBody>
      </p:sp>
      <p:sp>
        <p:nvSpPr>
          <p:cNvPr id="31" name="Report Date"/>
          <p:cNvSpPr txBox="1"/>
          <p:nvPr userDrawn="1">
            <p:custDataLst>
              <p:tags r:id="rId6"/>
            </p:custDataLst>
          </p:nvPr>
        </p:nvSpPr>
        <p:spPr>
          <a:xfrm>
            <a:off x="8026582" y="6301300"/>
            <a:ext cx="626775" cy="123111"/>
          </a:xfrm>
          <a:prstGeom prst="rect">
            <a:avLst/>
          </a:prstGeom>
          <a:noFill/>
        </p:spPr>
        <p:txBody>
          <a:bodyPr wrap="none" lIns="0" tIns="0" rIns="0" bIns="0" rtlCol="0">
            <a:spAutoFit/>
          </a:bodyPr>
          <a:lstStyle/>
          <a:p>
            <a:pPr indent="-246050" algn="r" defTabSz="913842">
              <a:spcAft>
                <a:spcPts val="808"/>
              </a:spcAft>
            </a:pPr>
            <a:r>
              <a:rPr lang="en-US" sz="800">
                <a:solidFill>
                  <a:srgbClr val="000000"/>
                </a:solidFill>
              </a:rPr>
              <a:t>January 2013</a:t>
            </a:r>
            <a:endParaRPr lang="en-US" sz="800" dirty="0">
              <a:solidFill>
                <a:srgbClr val="000000"/>
              </a:solidFill>
            </a:endParaRPr>
          </a:p>
        </p:txBody>
      </p:sp>
      <p:sp>
        <p:nvSpPr>
          <p:cNvPr id="33" name="Presentation Disclaimer" hidden="1"/>
          <p:cNvSpPr txBox="1"/>
          <p:nvPr userDrawn="1">
            <p:custDataLst>
              <p:tags r:id="rId7"/>
            </p:custDataLst>
          </p:nvPr>
        </p:nvSpPr>
        <p:spPr>
          <a:xfrm>
            <a:off x="488632" y="6179943"/>
            <a:ext cx="7340138" cy="122205"/>
          </a:xfrm>
          <a:prstGeom prst="rect">
            <a:avLst/>
          </a:prstGeom>
          <a:noFill/>
        </p:spPr>
        <p:txBody>
          <a:bodyPr wrap="square" lIns="0" tIns="0" rIns="0" bIns="0" rtlCol="0" anchor="t" anchorCtr="0">
            <a:spAutoFit/>
          </a:bodyPr>
          <a:lstStyle/>
          <a:p>
            <a:pPr defTabSz="913842"/>
            <a:endParaRPr lang="en-US" sz="800" dirty="0">
              <a:solidFill>
                <a:srgbClr val="000000"/>
              </a:solidFill>
            </a:endParaRPr>
          </a:p>
        </p:txBody>
      </p:sp>
      <p:sp>
        <p:nvSpPr>
          <p:cNvPr id="18" name="Disclaimer" hidden="1"/>
          <p:cNvSpPr txBox="1"/>
          <p:nvPr userDrawn="1">
            <p:custDataLst>
              <p:tags r:id="rId8"/>
            </p:custDataLst>
          </p:nvPr>
        </p:nvSpPr>
        <p:spPr>
          <a:xfrm>
            <a:off x="4638508" y="6420557"/>
            <a:ext cx="2951018" cy="122205"/>
          </a:xfrm>
          <a:prstGeom prst="rect">
            <a:avLst/>
          </a:prstGeom>
          <a:noFill/>
        </p:spPr>
        <p:txBody>
          <a:bodyPr wrap="square" lIns="0" tIns="0" rIns="0" bIns="0" rtlCol="0" anchor="b" anchorCtr="0">
            <a:spAutoFit/>
          </a:bodyPr>
          <a:lstStyle/>
          <a:p>
            <a:pPr defTabSz="913842"/>
            <a:endParaRPr lang="en-US" sz="800" dirty="0">
              <a:solidFill>
                <a:srgbClr val="000000"/>
              </a:solidFill>
            </a:endParaRPr>
          </a:p>
        </p:txBody>
      </p:sp>
      <p:cxnSp>
        <p:nvCxnSpPr>
          <p:cNvPr id="20" name="Frame Line"/>
          <p:cNvCxnSpPr/>
          <p:nvPr userDrawn="1"/>
        </p:nvCxnSpPr>
        <p:spPr>
          <a:xfrm flipV="1">
            <a:off x="346364" y="941294"/>
            <a:ext cx="8312729" cy="153296"/>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itle 20"/>
          <p:cNvSpPr>
            <a:spLocks noGrp="1"/>
          </p:cNvSpPr>
          <p:nvPr>
            <p:ph type="title" hasCustomPrompt="1"/>
          </p:nvPr>
        </p:nvSpPr>
        <p:spPr/>
        <p:txBody>
          <a:bodyPr/>
          <a:lstStyle/>
          <a:p>
            <a:r>
              <a:rPr lang="en-US" noProof="0" smtClean="0"/>
              <a:t>Insert banner statement here</a:t>
            </a:r>
            <a:endParaRPr lang="en-US" dirty="0"/>
          </a:p>
        </p:txBody>
      </p:sp>
      <p:sp>
        <p:nvSpPr>
          <p:cNvPr id="22" name="PwC Text"/>
          <p:cNvSpPr txBox="1"/>
          <p:nvPr userDrawn="1"/>
        </p:nvSpPr>
        <p:spPr>
          <a:xfrm>
            <a:off x="488977" y="6430384"/>
            <a:ext cx="249382" cy="94550"/>
          </a:xfrm>
          <a:prstGeom prst="rect">
            <a:avLst/>
          </a:prstGeom>
          <a:noFill/>
        </p:spPr>
        <p:txBody>
          <a:bodyPr vert="horz" wrap="none" lIns="0" tIns="0" rIns="0" bIns="0" rtlCol="0" anchor="t" anchorCtr="0">
            <a:noAutofit/>
          </a:bodyPr>
          <a:lstStyle/>
          <a:p>
            <a:pPr defTabSz="913842">
              <a:lnSpc>
                <a:spcPts val="897"/>
              </a:lnSpc>
            </a:pPr>
            <a:r>
              <a:rPr lang="en-US" sz="800" dirty="0">
                <a:solidFill>
                  <a:srgbClr val="000000"/>
                </a:solidFill>
                <a:cs typeface="Arial" pitchFamily="34" charset="0"/>
              </a:rPr>
              <a:t>PwC’s PRTM Management Consulting</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Long Top Row">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smtClean="0"/>
              <a:t>Insert banner statement here</a:t>
            </a:r>
            <a:endParaRPr lang="en-US" dirty="0"/>
          </a:p>
        </p:txBody>
      </p:sp>
      <p:sp>
        <p:nvSpPr>
          <p:cNvPr id="16" name="Content Placeholder 2"/>
          <p:cNvSpPr>
            <a:spLocks noGrp="1"/>
          </p:cNvSpPr>
          <p:nvPr>
            <p:ph sz="quarter" idx="10"/>
          </p:nvPr>
        </p:nvSpPr>
        <p:spPr>
          <a:xfrm>
            <a:off x="482138" y="1952518"/>
            <a:ext cx="8179724" cy="18798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
          <p:cNvSpPr>
            <a:spLocks noGrp="1"/>
          </p:cNvSpPr>
          <p:nvPr>
            <p:ph sz="quarter" idx="11"/>
          </p:nvPr>
        </p:nvSpPr>
        <p:spPr>
          <a:xfrm>
            <a:off x="482138" y="3969572"/>
            <a:ext cx="4023360" cy="18798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Content Placeholder 4"/>
          <p:cNvSpPr>
            <a:spLocks noGrp="1"/>
          </p:cNvSpPr>
          <p:nvPr>
            <p:ph sz="quarter" idx="12"/>
          </p:nvPr>
        </p:nvSpPr>
        <p:spPr>
          <a:xfrm>
            <a:off x="4638502" y="3969572"/>
            <a:ext cx="4023360" cy="18798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Section Header"/>
          <p:cNvSpPr txBox="1"/>
          <p:nvPr userDrawn="1">
            <p:custDataLst>
              <p:tags r:id="rId1"/>
            </p:custDataLst>
          </p:nvPr>
        </p:nvSpPr>
        <p:spPr>
          <a:xfrm>
            <a:off x="482138" y="750346"/>
            <a:ext cx="4987636" cy="121024"/>
          </a:xfrm>
          <a:prstGeom prst="rect">
            <a:avLst/>
          </a:prstGeom>
          <a:noFill/>
        </p:spPr>
        <p:txBody>
          <a:bodyPr wrap="square" lIns="0" tIns="0" rIns="0" bIns="0" rtlCol="0" anchor="b" anchorCtr="0">
            <a:noAutofit/>
          </a:bodyPr>
          <a:lstStyle/>
          <a:p>
            <a:pPr defTabSz="913842"/>
            <a:endParaRPr lang="en-US" sz="800" dirty="0">
              <a:solidFill>
                <a:srgbClr val="000000"/>
              </a:solidFill>
            </a:endParaRPr>
          </a:p>
        </p:txBody>
      </p:sp>
      <p:sp>
        <p:nvSpPr>
          <p:cNvPr id="17" name="Date/Filepath" hidden="1"/>
          <p:cNvSpPr txBox="1"/>
          <p:nvPr userDrawn="1">
            <p:custDataLst>
              <p:tags r:id="rId2"/>
            </p:custDataLst>
          </p:nvPr>
        </p:nvSpPr>
        <p:spPr>
          <a:xfrm>
            <a:off x="2999514" y="351572"/>
            <a:ext cx="5652655" cy="246221"/>
          </a:xfrm>
          <a:prstGeom prst="rect">
            <a:avLst/>
          </a:prstGeom>
          <a:noFill/>
        </p:spPr>
        <p:txBody>
          <a:bodyPr wrap="square" lIns="0" tIns="0" rIns="0" bIns="0" rtlCol="0" anchor="b" anchorCtr="0">
            <a:spAutoFit/>
          </a:bodyPr>
          <a:lstStyle/>
          <a:p>
            <a:pPr algn="r" defTabSz="913842"/>
            <a:r>
              <a:rPr lang="en-US" sz="800">
                <a:solidFill>
                  <a:srgbClr val="000000"/>
                </a:solidFill>
              </a:rPr>
              <a:t>20/01/2013 C:\Documents and Settings\emanuel003\My Documents\NRG\GGGI\Modeling\GGGI_UAE_Modeling_9Step_200113.pptx</a:t>
            </a:r>
            <a:endParaRPr lang="en-US" sz="800" dirty="0">
              <a:solidFill>
                <a:srgbClr val="000000"/>
              </a:solidFill>
            </a:endParaRPr>
          </a:p>
        </p:txBody>
      </p:sp>
      <p:sp>
        <p:nvSpPr>
          <p:cNvPr id="22" name="Page Number"/>
          <p:cNvSpPr txBox="1"/>
          <p:nvPr userDrawn="1">
            <p:custDataLst>
              <p:tags r:id="rId3"/>
            </p:custDataLst>
          </p:nvPr>
        </p:nvSpPr>
        <p:spPr>
          <a:xfrm>
            <a:off x="8361229" y="6430384"/>
            <a:ext cx="290945" cy="93878"/>
          </a:xfrm>
          <a:prstGeom prst="rect">
            <a:avLst/>
          </a:prstGeom>
          <a:noFill/>
        </p:spPr>
        <p:txBody>
          <a:bodyPr wrap="none" lIns="0" tIns="0" rIns="0" bIns="0" rtlCol="0">
            <a:noAutofit/>
          </a:bodyPr>
          <a:lstStyle/>
          <a:p>
            <a:pPr algn="r" defTabSz="913842">
              <a:lnSpc>
                <a:spcPts val="897"/>
              </a:lnSpc>
            </a:pPr>
            <a:endParaRPr lang="en-US" sz="800" dirty="0">
              <a:solidFill>
                <a:srgbClr val="000000"/>
              </a:solidFill>
            </a:endParaRPr>
          </a:p>
        </p:txBody>
      </p:sp>
      <p:sp>
        <p:nvSpPr>
          <p:cNvPr id="23" name="Section Footer"/>
          <p:cNvSpPr txBox="1"/>
          <p:nvPr userDrawn="1">
            <p:custDataLst>
              <p:tags r:id="rId4"/>
            </p:custDataLst>
          </p:nvPr>
        </p:nvSpPr>
        <p:spPr>
          <a:xfrm>
            <a:off x="488633" y="6297092"/>
            <a:ext cx="4015047" cy="122205"/>
          </a:xfrm>
          <a:prstGeom prst="rect">
            <a:avLst/>
          </a:prstGeom>
          <a:noFill/>
          <a:ln>
            <a:noFill/>
          </a:ln>
        </p:spPr>
        <p:txBody>
          <a:bodyPr wrap="square" lIns="0" tIns="0" rIns="0" bIns="0" rtlCol="0" anchor="b" anchorCtr="0">
            <a:spAutoFit/>
          </a:bodyPr>
          <a:lstStyle/>
          <a:p>
            <a:pPr defTabSz="913842"/>
            <a:endParaRPr lang="en-US" sz="800" dirty="0">
              <a:solidFill>
                <a:srgbClr val="000000"/>
              </a:solidFill>
            </a:endParaRPr>
          </a:p>
        </p:txBody>
      </p:sp>
      <p:sp>
        <p:nvSpPr>
          <p:cNvPr id="24" name="Executive Summary"/>
          <p:cNvSpPr txBox="1"/>
          <p:nvPr userDrawn="1">
            <p:custDataLst>
              <p:tags r:id="rId5"/>
            </p:custDataLst>
          </p:nvPr>
        </p:nvSpPr>
        <p:spPr>
          <a:xfrm>
            <a:off x="482139" y="6115722"/>
            <a:ext cx="1803863" cy="179536"/>
          </a:xfrm>
          <a:prstGeom prst="rect">
            <a:avLst/>
          </a:prstGeom>
          <a:noFill/>
        </p:spPr>
        <p:txBody>
          <a:bodyPr wrap="square" lIns="0" tIns="0" rIns="0" bIns="0" rtlCol="0">
            <a:spAutoFit/>
          </a:bodyPr>
          <a:lstStyle/>
          <a:p>
            <a:pPr defTabSz="913842">
              <a:lnSpc>
                <a:spcPts val="1436"/>
              </a:lnSpc>
            </a:pPr>
            <a:endParaRPr lang="en-US" sz="1400" dirty="0">
              <a:solidFill>
                <a:srgbClr val="000000"/>
              </a:solidFill>
            </a:endParaRPr>
          </a:p>
        </p:txBody>
      </p:sp>
      <p:sp>
        <p:nvSpPr>
          <p:cNvPr id="25" name="Report Date"/>
          <p:cNvSpPr txBox="1"/>
          <p:nvPr userDrawn="1">
            <p:custDataLst>
              <p:tags r:id="rId6"/>
            </p:custDataLst>
          </p:nvPr>
        </p:nvSpPr>
        <p:spPr>
          <a:xfrm>
            <a:off x="8026582" y="6301300"/>
            <a:ext cx="626775" cy="123111"/>
          </a:xfrm>
          <a:prstGeom prst="rect">
            <a:avLst/>
          </a:prstGeom>
          <a:noFill/>
        </p:spPr>
        <p:txBody>
          <a:bodyPr wrap="none" lIns="0" tIns="0" rIns="0" bIns="0" rtlCol="0">
            <a:spAutoFit/>
          </a:bodyPr>
          <a:lstStyle/>
          <a:p>
            <a:pPr indent="-246050" algn="r" defTabSz="913842">
              <a:spcAft>
                <a:spcPts val="808"/>
              </a:spcAft>
            </a:pPr>
            <a:r>
              <a:rPr lang="en-US" sz="800">
                <a:solidFill>
                  <a:srgbClr val="000000"/>
                </a:solidFill>
              </a:rPr>
              <a:t>January 2013</a:t>
            </a:r>
            <a:endParaRPr lang="en-US" sz="800" dirty="0">
              <a:solidFill>
                <a:srgbClr val="000000"/>
              </a:solidFill>
            </a:endParaRPr>
          </a:p>
        </p:txBody>
      </p:sp>
      <p:sp>
        <p:nvSpPr>
          <p:cNvPr id="26" name="Presentation Disclaimer" hidden="1"/>
          <p:cNvSpPr txBox="1"/>
          <p:nvPr userDrawn="1">
            <p:custDataLst>
              <p:tags r:id="rId7"/>
            </p:custDataLst>
          </p:nvPr>
        </p:nvSpPr>
        <p:spPr>
          <a:xfrm>
            <a:off x="488632" y="6179943"/>
            <a:ext cx="7340138" cy="122205"/>
          </a:xfrm>
          <a:prstGeom prst="rect">
            <a:avLst/>
          </a:prstGeom>
          <a:noFill/>
        </p:spPr>
        <p:txBody>
          <a:bodyPr wrap="square" lIns="0" tIns="0" rIns="0" bIns="0" rtlCol="0" anchor="t" anchorCtr="0">
            <a:spAutoFit/>
          </a:bodyPr>
          <a:lstStyle/>
          <a:p>
            <a:pPr defTabSz="913842"/>
            <a:endParaRPr lang="en-US" sz="800" dirty="0">
              <a:solidFill>
                <a:srgbClr val="000000"/>
              </a:solidFill>
            </a:endParaRPr>
          </a:p>
        </p:txBody>
      </p:sp>
      <p:sp>
        <p:nvSpPr>
          <p:cNvPr id="27" name="Disclaimer" hidden="1"/>
          <p:cNvSpPr txBox="1"/>
          <p:nvPr userDrawn="1">
            <p:custDataLst>
              <p:tags r:id="rId8"/>
            </p:custDataLst>
          </p:nvPr>
        </p:nvSpPr>
        <p:spPr>
          <a:xfrm>
            <a:off x="4638508" y="6420557"/>
            <a:ext cx="2951018" cy="122205"/>
          </a:xfrm>
          <a:prstGeom prst="rect">
            <a:avLst/>
          </a:prstGeom>
          <a:noFill/>
        </p:spPr>
        <p:txBody>
          <a:bodyPr wrap="square" lIns="0" tIns="0" rIns="0" bIns="0" rtlCol="0" anchor="b" anchorCtr="0">
            <a:spAutoFit/>
          </a:bodyPr>
          <a:lstStyle/>
          <a:p>
            <a:pPr defTabSz="913842"/>
            <a:endParaRPr lang="en-US" sz="800" dirty="0">
              <a:solidFill>
                <a:srgbClr val="000000"/>
              </a:solidFill>
            </a:endParaRPr>
          </a:p>
        </p:txBody>
      </p:sp>
      <p:cxnSp>
        <p:nvCxnSpPr>
          <p:cNvPr id="28" name="Frame Line"/>
          <p:cNvCxnSpPr/>
          <p:nvPr userDrawn="1"/>
        </p:nvCxnSpPr>
        <p:spPr>
          <a:xfrm flipV="1">
            <a:off x="346364" y="941294"/>
            <a:ext cx="8312729" cy="153296"/>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PwC Text"/>
          <p:cNvSpPr txBox="1"/>
          <p:nvPr userDrawn="1"/>
        </p:nvSpPr>
        <p:spPr>
          <a:xfrm>
            <a:off x="488977" y="6430384"/>
            <a:ext cx="249382" cy="94550"/>
          </a:xfrm>
          <a:prstGeom prst="rect">
            <a:avLst/>
          </a:prstGeom>
          <a:noFill/>
        </p:spPr>
        <p:txBody>
          <a:bodyPr vert="horz" wrap="none" lIns="0" tIns="0" rIns="0" bIns="0" rtlCol="0" anchor="t" anchorCtr="0">
            <a:noAutofit/>
          </a:bodyPr>
          <a:lstStyle/>
          <a:p>
            <a:pPr defTabSz="913842">
              <a:lnSpc>
                <a:spcPts val="897"/>
              </a:lnSpc>
            </a:pPr>
            <a:r>
              <a:rPr lang="en-US" sz="800" dirty="0">
                <a:solidFill>
                  <a:srgbClr val="000000"/>
                </a:solidFill>
                <a:cs typeface="Arial" pitchFamily="34" charset="0"/>
              </a:rPr>
              <a:t>PwC’s PRTM Management Consulting</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Long Bottom Row">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smtClean="0"/>
              <a:t>Insert banner statement here</a:t>
            </a:r>
            <a:endParaRPr lang="en-US" dirty="0"/>
          </a:p>
        </p:txBody>
      </p:sp>
      <p:sp>
        <p:nvSpPr>
          <p:cNvPr id="16" name="Content Placeholder 2"/>
          <p:cNvSpPr>
            <a:spLocks noGrp="1"/>
          </p:cNvSpPr>
          <p:nvPr>
            <p:ph sz="quarter" idx="10"/>
          </p:nvPr>
        </p:nvSpPr>
        <p:spPr>
          <a:xfrm>
            <a:off x="482137" y="1952518"/>
            <a:ext cx="4023360" cy="18798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
          <p:cNvSpPr>
            <a:spLocks noGrp="1"/>
          </p:cNvSpPr>
          <p:nvPr>
            <p:ph sz="quarter" idx="11"/>
          </p:nvPr>
        </p:nvSpPr>
        <p:spPr>
          <a:xfrm>
            <a:off x="4638502" y="1952518"/>
            <a:ext cx="4023360" cy="18798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Content Placeholder 4"/>
          <p:cNvSpPr>
            <a:spLocks noGrp="1"/>
          </p:cNvSpPr>
          <p:nvPr>
            <p:ph sz="quarter" idx="12"/>
          </p:nvPr>
        </p:nvSpPr>
        <p:spPr>
          <a:xfrm>
            <a:off x="482022" y="3969572"/>
            <a:ext cx="8179724" cy="18798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Section Header"/>
          <p:cNvSpPr txBox="1"/>
          <p:nvPr userDrawn="1">
            <p:custDataLst>
              <p:tags r:id="rId1"/>
            </p:custDataLst>
          </p:nvPr>
        </p:nvSpPr>
        <p:spPr>
          <a:xfrm>
            <a:off x="482138" y="750346"/>
            <a:ext cx="4987636" cy="121024"/>
          </a:xfrm>
          <a:prstGeom prst="rect">
            <a:avLst/>
          </a:prstGeom>
          <a:noFill/>
        </p:spPr>
        <p:txBody>
          <a:bodyPr wrap="square" lIns="0" tIns="0" rIns="0" bIns="0" rtlCol="0" anchor="b" anchorCtr="0">
            <a:noAutofit/>
          </a:bodyPr>
          <a:lstStyle/>
          <a:p>
            <a:pPr defTabSz="913842"/>
            <a:endParaRPr lang="en-US" sz="800" dirty="0">
              <a:solidFill>
                <a:srgbClr val="000000"/>
              </a:solidFill>
            </a:endParaRPr>
          </a:p>
        </p:txBody>
      </p:sp>
      <p:sp>
        <p:nvSpPr>
          <p:cNvPr id="17" name="Date/Filepath" hidden="1"/>
          <p:cNvSpPr txBox="1"/>
          <p:nvPr userDrawn="1">
            <p:custDataLst>
              <p:tags r:id="rId2"/>
            </p:custDataLst>
          </p:nvPr>
        </p:nvSpPr>
        <p:spPr>
          <a:xfrm>
            <a:off x="2999514" y="351572"/>
            <a:ext cx="5652655" cy="246221"/>
          </a:xfrm>
          <a:prstGeom prst="rect">
            <a:avLst/>
          </a:prstGeom>
          <a:noFill/>
        </p:spPr>
        <p:txBody>
          <a:bodyPr wrap="square" lIns="0" tIns="0" rIns="0" bIns="0" rtlCol="0" anchor="b" anchorCtr="0">
            <a:spAutoFit/>
          </a:bodyPr>
          <a:lstStyle/>
          <a:p>
            <a:pPr algn="r" defTabSz="913842"/>
            <a:r>
              <a:rPr lang="en-US" sz="800">
                <a:solidFill>
                  <a:srgbClr val="000000"/>
                </a:solidFill>
              </a:rPr>
              <a:t>20/01/2013 C:\Documents and Settings\emanuel003\My Documents\NRG\GGGI\Modeling\GGGI_UAE_Modeling_9Step_200113.pptx</a:t>
            </a:r>
            <a:endParaRPr lang="en-US" sz="800" dirty="0">
              <a:solidFill>
                <a:srgbClr val="000000"/>
              </a:solidFill>
            </a:endParaRPr>
          </a:p>
        </p:txBody>
      </p:sp>
      <p:sp>
        <p:nvSpPr>
          <p:cNvPr id="22" name="Page Number"/>
          <p:cNvSpPr txBox="1"/>
          <p:nvPr userDrawn="1">
            <p:custDataLst>
              <p:tags r:id="rId3"/>
            </p:custDataLst>
          </p:nvPr>
        </p:nvSpPr>
        <p:spPr>
          <a:xfrm>
            <a:off x="8361229" y="6430384"/>
            <a:ext cx="290945" cy="93878"/>
          </a:xfrm>
          <a:prstGeom prst="rect">
            <a:avLst/>
          </a:prstGeom>
          <a:noFill/>
        </p:spPr>
        <p:txBody>
          <a:bodyPr wrap="none" lIns="0" tIns="0" rIns="0" bIns="0" rtlCol="0">
            <a:noAutofit/>
          </a:bodyPr>
          <a:lstStyle/>
          <a:p>
            <a:pPr algn="r" defTabSz="913842">
              <a:lnSpc>
                <a:spcPts val="897"/>
              </a:lnSpc>
            </a:pPr>
            <a:endParaRPr lang="en-US" sz="800" dirty="0">
              <a:solidFill>
                <a:srgbClr val="000000"/>
              </a:solidFill>
            </a:endParaRPr>
          </a:p>
        </p:txBody>
      </p:sp>
      <p:sp>
        <p:nvSpPr>
          <p:cNvPr id="23" name="Section Footer"/>
          <p:cNvSpPr txBox="1"/>
          <p:nvPr userDrawn="1">
            <p:custDataLst>
              <p:tags r:id="rId4"/>
            </p:custDataLst>
          </p:nvPr>
        </p:nvSpPr>
        <p:spPr>
          <a:xfrm>
            <a:off x="488633" y="6297092"/>
            <a:ext cx="4015047" cy="122205"/>
          </a:xfrm>
          <a:prstGeom prst="rect">
            <a:avLst/>
          </a:prstGeom>
          <a:noFill/>
          <a:ln>
            <a:noFill/>
          </a:ln>
        </p:spPr>
        <p:txBody>
          <a:bodyPr wrap="square" lIns="0" tIns="0" rIns="0" bIns="0" rtlCol="0" anchor="b" anchorCtr="0">
            <a:spAutoFit/>
          </a:bodyPr>
          <a:lstStyle/>
          <a:p>
            <a:pPr defTabSz="913842"/>
            <a:endParaRPr lang="en-US" sz="800" dirty="0">
              <a:solidFill>
                <a:srgbClr val="000000"/>
              </a:solidFill>
            </a:endParaRPr>
          </a:p>
        </p:txBody>
      </p:sp>
      <p:sp>
        <p:nvSpPr>
          <p:cNvPr id="24" name="Executive Summary"/>
          <p:cNvSpPr txBox="1"/>
          <p:nvPr userDrawn="1">
            <p:custDataLst>
              <p:tags r:id="rId5"/>
            </p:custDataLst>
          </p:nvPr>
        </p:nvSpPr>
        <p:spPr>
          <a:xfrm>
            <a:off x="482139" y="6115722"/>
            <a:ext cx="1803863" cy="179536"/>
          </a:xfrm>
          <a:prstGeom prst="rect">
            <a:avLst/>
          </a:prstGeom>
          <a:noFill/>
        </p:spPr>
        <p:txBody>
          <a:bodyPr wrap="square" lIns="0" tIns="0" rIns="0" bIns="0" rtlCol="0">
            <a:spAutoFit/>
          </a:bodyPr>
          <a:lstStyle/>
          <a:p>
            <a:pPr defTabSz="913842">
              <a:lnSpc>
                <a:spcPts val="1436"/>
              </a:lnSpc>
            </a:pPr>
            <a:endParaRPr lang="en-US" sz="1400" dirty="0">
              <a:solidFill>
                <a:srgbClr val="000000"/>
              </a:solidFill>
            </a:endParaRPr>
          </a:p>
        </p:txBody>
      </p:sp>
      <p:sp>
        <p:nvSpPr>
          <p:cNvPr id="25" name="Report Date"/>
          <p:cNvSpPr txBox="1"/>
          <p:nvPr userDrawn="1">
            <p:custDataLst>
              <p:tags r:id="rId6"/>
            </p:custDataLst>
          </p:nvPr>
        </p:nvSpPr>
        <p:spPr>
          <a:xfrm>
            <a:off x="8026582" y="6301300"/>
            <a:ext cx="626775" cy="123111"/>
          </a:xfrm>
          <a:prstGeom prst="rect">
            <a:avLst/>
          </a:prstGeom>
          <a:noFill/>
        </p:spPr>
        <p:txBody>
          <a:bodyPr wrap="none" lIns="0" tIns="0" rIns="0" bIns="0" rtlCol="0">
            <a:spAutoFit/>
          </a:bodyPr>
          <a:lstStyle/>
          <a:p>
            <a:pPr indent="-246050" algn="r" defTabSz="913842">
              <a:spcAft>
                <a:spcPts val="808"/>
              </a:spcAft>
            </a:pPr>
            <a:r>
              <a:rPr lang="en-US" sz="800">
                <a:solidFill>
                  <a:srgbClr val="000000"/>
                </a:solidFill>
              </a:rPr>
              <a:t>January 2013</a:t>
            </a:r>
            <a:endParaRPr lang="en-US" sz="800" dirty="0">
              <a:solidFill>
                <a:srgbClr val="000000"/>
              </a:solidFill>
            </a:endParaRPr>
          </a:p>
        </p:txBody>
      </p:sp>
      <p:sp>
        <p:nvSpPr>
          <p:cNvPr id="26" name="Presentation Disclaimer" hidden="1"/>
          <p:cNvSpPr txBox="1"/>
          <p:nvPr userDrawn="1">
            <p:custDataLst>
              <p:tags r:id="rId7"/>
            </p:custDataLst>
          </p:nvPr>
        </p:nvSpPr>
        <p:spPr>
          <a:xfrm>
            <a:off x="488632" y="6179943"/>
            <a:ext cx="7340138" cy="122205"/>
          </a:xfrm>
          <a:prstGeom prst="rect">
            <a:avLst/>
          </a:prstGeom>
          <a:noFill/>
        </p:spPr>
        <p:txBody>
          <a:bodyPr wrap="square" lIns="0" tIns="0" rIns="0" bIns="0" rtlCol="0" anchor="t" anchorCtr="0">
            <a:spAutoFit/>
          </a:bodyPr>
          <a:lstStyle/>
          <a:p>
            <a:pPr defTabSz="913842"/>
            <a:endParaRPr lang="en-US" sz="800" dirty="0">
              <a:solidFill>
                <a:srgbClr val="000000"/>
              </a:solidFill>
            </a:endParaRPr>
          </a:p>
        </p:txBody>
      </p:sp>
      <p:sp>
        <p:nvSpPr>
          <p:cNvPr id="27" name="Disclaimer" hidden="1"/>
          <p:cNvSpPr txBox="1"/>
          <p:nvPr userDrawn="1">
            <p:custDataLst>
              <p:tags r:id="rId8"/>
            </p:custDataLst>
          </p:nvPr>
        </p:nvSpPr>
        <p:spPr>
          <a:xfrm>
            <a:off x="4638508" y="6420557"/>
            <a:ext cx="2951018" cy="122205"/>
          </a:xfrm>
          <a:prstGeom prst="rect">
            <a:avLst/>
          </a:prstGeom>
          <a:noFill/>
        </p:spPr>
        <p:txBody>
          <a:bodyPr wrap="square" lIns="0" tIns="0" rIns="0" bIns="0" rtlCol="0" anchor="b" anchorCtr="0">
            <a:spAutoFit/>
          </a:bodyPr>
          <a:lstStyle/>
          <a:p>
            <a:pPr defTabSz="913842"/>
            <a:endParaRPr lang="en-US" sz="800" dirty="0">
              <a:solidFill>
                <a:srgbClr val="000000"/>
              </a:solidFill>
            </a:endParaRPr>
          </a:p>
        </p:txBody>
      </p:sp>
      <p:cxnSp>
        <p:nvCxnSpPr>
          <p:cNvPr id="28" name="Frame Line"/>
          <p:cNvCxnSpPr/>
          <p:nvPr userDrawn="1"/>
        </p:nvCxnSpPr>
        <p:spPr>
          <a:xfrm flipV="1">
            <a:off x="346364" y="941294"/>
            <a:ext cx="8312729" cy="153296"/>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PwC Text"/>
          <p:cNvSpPr txBox="1"/>
          <p:nvPr userDrawn="1"/>
        </p:nvSpPr>
        <p:spPr>
          <a:xfrm>
            <a:off x="488977" y="6430384"/>
            <a:ext cx="249382" cy="94550"/>
          </a:xfrm>
          <a:prstGeom prst="rect">
            <a:avLst/>
          </a:prstGeom>
          <a:noFill/>
        </p:spPr>
        <p:txBody>
          <a:bodyPr vert="horz" wrap="none" lIns="0" tIns="0" rIns="0" bIns="0" rtlCol="0" anchor="t" anchorCtr="0">
            <a:noAutofit/>
          </a:bodyPr>
          <a:lstStyle/>
          <a:p>
            <a:pPr defTabSz="913842">
              <a:lnSpc>
                <a:spcPts val="897"/>
              </a:lnSpc>
            </a:pPr>
            <a:r>
              <a:rPr lang="en-US" sz="800" dirty="0">
                <a:solidFill>
                  <a:srgbClr val="000000"/>
                </a:solidFill>
                <a:cs typeface="Arial" pitchFamily="34" charset="0"/>
              </a:rPr>
              <a:t>PwC’s PRTM Management Consulting</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Six">
    <p:spTree>
      <p:nvGrpSpPr>
        <p:cNvPr id="1" name=""/>
        <p:cNvGrpSpPr/>
        <p:nvPr/>
      </p:nvGrpSpPr>
      <p:grpSpPr>
        <a:xfrm>
          <a:off x="0" y="0"/>
          <a:ext cx="0" cy="0"/>
          <a:chOff x="0" y="0"/>
          <a:chExt cx="0" cy="0"/>
        </a:xfrm>
      </p:grpSpPr>
      <p:sp>
        <p:nvSpPr>
          <p:cNvPr id="34" name="Content Placeholder 2"/>
          <p:cNvSpPr>
            <a:spLocks noGrp="1"/>
          </p:cNvSpPr>
          <p:nvPr>
            <p:ph sz="quarter" idx="24"/>
          </p:nvPr>
        </p:nvSpPr>
        <p:spPr>
          <a:xfrm>
            <a:off x="482139" y="1952518"/>
            <a:ext cx="2635135" cy="1879899"/>
          </a:xfrm>
        </p:spPr>
        <p:txBody>
          <a:bodyPr tIns="0" bIns="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36" name="Content Placeholder 3"/>
          <p:cNvSpPr>
            <a:spLocks noGrp="1"/>
          </p:cNvSpPr>
          <p:nvPr>
            <p:ph sz="quarter" idx="25"/>
          </p:nvPr>
        </p:nvSpPr>
        <p:spPr>
          <a:xfrm>
            <a:off x="3256432" y="1952518"/>
            <a:ext cx="2635135" cy="1879899"/>
          </a:xfrm>
        </p:spPr>
        <p:txBody>
          <a:bodyPr tIns="0" bIns="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38" name="Content Placeholder 4"/>
          <p:cNvSpPr>
            <a:spLocks noGrp="1"/>
          </p:cNvSpPr>
          <p:nvPr>
            <p:ph sz="quarter" idx="26"/>
          </p:nvPr>
        </p:nvSpPr>
        <p:spPr>
          <a:xfrm>
            <a:off x="6026733" y="1952518"/>
            <a:ext cx="2635135" cy="1879899"/>
          </a:xfrm>
        </p:spPr>
        <p:txBody>
          <a:bodyPr tIns="0" bIns="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0" name="Content Placeholder 5"/>
          <p:cNvSpPr>
            <a:spLocks noGrp="1"/>
          </p:cNvSpPr>
          <p:nvPr>
            <p:ph sz="quarter" idx="27"/>
          </p:nvPr>
        </p:nvSpPr>
        <p:spPr>
          <a:xfrm>
            <a:off x="482139" y="3969572"/>
            <a:ext cx="2635135" cy="1879899"/>
          </a:xfrm>
        </p:spPr>
        <p:txBody>
          <a:bodyPr tIns="0" bIns="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2" name="Content Placeholder 6"/>
          <p:cNvSpPr>
            <a:spLocks noGrp="1"/>
          </p:cNvSpPr>
          <p:nvPr>
            <p:ph sz="quarter" idx="28"/>
          </p:nvPr>
        </p:nvSpPr>
        <p:spPr>
          <a:xfrm>
            <a:off x="3256432" y="3969572"/>
            <a:ext cx="2635135" cy="1879899"/>
          </a:xfrm>
        </p:spPr>
        <p:txBody>
          <a:bodyPr tIns="0" bIns="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4" name="Content Placeholder 7"/>
          <p:cNvSpPr>
            <a:spLocks noGrp="1"/>
          </p:cNvSpPr>
          <p:nvPr>
            <p:ph sz="quarter" idx="29"/>
          </p:nvPr>
        </p:nvSpPr>
        <p:spPr>
          <a:xfrm>
            <a:off x="6026733" y="3969572"/>
            <a:ext cx="2635135" cy="1879899"/>
          </a:xfrm>
        </p:spPr>
        <p:txBody>
          <a:bodyPr tIns="0" bIns="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21" name="Section Header"/>
          <p:cNvSpPr txBox="1"/>
          <p:nvPr userDrawn="1">
            <p:custDataLst>
              <p:tags r:id="rId1"/>
            </p:custDataLst>
          </p:nvPr>
        </p:nvSpPr>
        <p:spPr>
          <a:xfrm>
            <a:off x="482138" y="750346"/>
            <a:ext cx="4987636" cy="121024"/>
          </a:xfrm>
          <a:prstGeom prst="rect">
            <a:avLst/>
          </a:prstGeom>
          <a:noFill/>
        </p:spPr>
        <p:txBody>
          <a:bodyPr wrap="square" lIns="0" tIns="0" rIns="0" bIns="0" rtlCol="0" anchor="b" anchorCtr="0">
            <a:noAutofit/>
          </a:bodyPr>
          <a:lstStyle/>
          <a:p>
            <a:pPr defTabSz="913842"/>
            <a:endParaRPr lang="en-US" sz="800" dirty="0">
              <a:solidFill>
                <a:srgbClr val="000000"/>
              </a:solidFill>
            </a:endParaRPr>
          </a:p>
        </p:txBody>
      </p:sp>
      <p:sp>
        <p:nvSpPr>
          <p:cNvPr id="33" name="Date/Filepath" hidden="1"/>
          <p:cNvSpPr txBox="1"/>
          <p:nvPr userDrawn="1">
            <p:custDataLst>
              <p:tags r:id="rId2"/>
            </p:custDataLst>
          </p:nvPr>
        </p:nvSpPr>
        <p:spPr>
          <a:xfrm>
            <a:off x="2999514" y="351572"/>
            <a:ext cx="5652655" cy="246221"/>
          </a:xfrm>
          <a:prstGeom prst="rect">
            <a:avLst/>
          </a:prstGeom>
          <a:noFill/>
        </p:spPr>
        <p:txBody>
          <a:bodyPr wrap="square" lIns="0" tIns="0" rIns="0" bIns="0" rtlCol="0" anchor="b" anchorCtr="0">
            <a:spAutoFit/>
          </a:bodyPr>
          <a:lstStyle/>
          <a:p>
            <a:pPr algn="r" defTabSz="913842"/>
            <a:r>
              <a:rPr lang="en-US" sz="800">
                <a:solidFill>
                  <a:srgbClr val="000000"/>
                </a:solidFill>
              </a:rPr>
              <a:t>20/01/2013 C:\Documents and Settings\emanuel003\My Documents\NRG\GGGI\Modeling\GGGI_UAE_Modeling_9Step_200113.pptx</a:t>
            </a:r>
            <a:endParaRPr lang="en-US" sz="800" dirty="0">
              <a:solidFill>
                <a:srgbClr val="000000"/>
              </a:solidFill>
            </a:endParaRPr>
          </a:p>
        </p:txBody>
      </p:sp>
      <p:sp>
        <p:nvSpPr>
          <p:cNvPr id="30" name="Page Number"/>
          <p:cNvSpPr txBox="1"/>
          <p:nvPr userDrawn="1">
            <p:custDataLst>
              <p:tags r:id="rId3"/>
            </p:custDataLst>
          </p:nvPr>
        </p:nvSpPr>
        <p:spPr>
          <a:xfrm>
            <a:off x="8361229" y="6430384"/>
            <a:ext cx="290945" cy="93878"/>
          </a:xfrm>
          <a:prstGeom prst="rect">
            <a:avLst/>
          </a:prstGeom>
          <a:noFill/>
        </p:spPr>
        <p:txBody>
          <a:bodyPr wrap="none" lIns="0" tIns="0" rIns="0" bIns="0" rtlCol="0">
            <a:noAutofit/>
          </a:bodyPr>
          <a:lstStyle/>
          <a:p>
            <a:pPr algn="r" defTabSz="913842">
              <a:lnSpc>
                <a:spcPts val="897"/>
              </a:lnSpc>
            </a:pPr>
            <a:endParaRPr lang="en-US" sz="800" dirty="0">
              <a:solidFill>
                <a:srgbClr val="000000"/>
              </a:solidFill>
            </a:endParaRPr>
          </a:p>
        </p:txBody>
      </p:sp>
      <p:sp>
        <p:nvSpPr>
          <p:cNvPr id="31" name="Section Footer"/>
          <p:cNvSpPr txBox="1"/>
          <p:nvPr userDrawn="1">
            <p:custDataLst>
              <p:tags r:id="rId4"/>
            </p:custDataLst>
          </p:nvPr>
        </p:nvSpPr>
        <p:spPr>
          <a:xfrm>
            <a:off x="488633" y="6297092"/>
            <a:ext cx="4015047" cy="122205"/>
          </a:xfrm>
          <a:prstGeom prst="rect">
            <a:avLst/>
          </a:prstGeom>
          <a:noFill/>
          <a:ln>
            <a:noFill/>
          </a:ln>
        </p:spPr>
        <p:txBody>
          <a:bodyPr wrap="square" lIns="0" tIns="0" rIns="0" bIns="0" rtlCol="0" anchor="b" anchorCtr="0">
            <a:spAutoFit/>
          </a:bodyPr>
          <a:lstStyle/>
          <a:p>
            <a:pPr defTabSz="913842"/>
            <a:endParaRPr lang="en-US" sz="800" dirty="0">
              <a:solidFill>
                <a:srgbClr val="000000"/>
              </a:solidFill>
            </a:endParaRPr>
          </a:p>
        </p:txBody>
      </p:sp>
      <p:sp>
        <p:nvSpPr>
          <p:cNvPr id="32" name="Executive Summary"/>
          <p:cNvSpPr txBox="1"/>
          <p:nvPr userDrawn="1">
            <p:custDataLst>
              <p:tags r:id="rId5"/>
            </p:custDataLst>
          </p:nvPr>
        </p:nvSpPr>
        <p:spPr>
          <a:xfrm>
            <a:off x="482139" y="6115722"/>
            <a:ext cx="1803863" cy="179536"/>
          </a:xfrm>
          <a:prstGeom prst="rect">
            <a:avLst/>
          </a:prstGeom>
          <a:noFill/>
        </p:spPr>
        <p:txBody>
          <a:bodyPr wrap="square" lIns="0" tIns="0" rIns="0" bIns="0" rtlCol="0">
            <a:spAutoFit/>
          </a:bodyPr>
          <a:lstStyle/>
          <a:p>
            <a:pPr defTabSz="913842">
              <a:lnSpc>
                <a:spcPts val="1436"/>
              </a:lnSpc>
            </a:pPr>
            <a:endParaRPr lang="en-US" sz="1400" dirty="0">
              <a:solidFill>
                <a:srgbClr val="000000"/>
              </a:solidFill>
            </a:endParaRPr>
          </a:p>
        </p:txBody>
      </p:sp>
      <p:sp>
        <p:nvSpPr>
          <p:cNvPr id="39" name="Report Date"/>
          <p:cNvSpPr txBox="1"/>
          <p:nvPr userDrawn="1">
            <p:custDataLst>
              <p:tags r:id="rId6"/>
            </p:custDataLst>
          </p:nvPr>
        </p:nvSpPr>
        <p:spPr>
          <a:xfrm>
            <a:off x="8026582" y="6301300"/>
            <a:ext cx="626775" cy="123111"/>
          </a:xfrm>
          <a:prstGeom prst="rect">
            <a:avLst/>
          </a:prstGeom>
          <a:noFill/>
        </p:spPr>
        <p:txBody>
          <a:bodyPr wrap="none" lIns="0" tIns="0" rIns="0" bIns="0" rtlCol="0">
            <a:spAutoFit/>
          </a:bodyPr>
          <a:lstStyle/>
          <a:p>
            <a:pPr indent="-246050" algn="r" defTabSz="913842">
              <a:spcAft>
                <a:spcPts val="808"/>
              </a:spcAft>
            </a:pPr>
            <a:r>
              <a:rPr lang="en-US" sz="800">
                <a:solidFill>
                  <a:srgbClr val="000000"/>
                </a:solidFill>
              </a:rPr>
              <a:t>January 2013</a:t>
            </a:r>
            <a:endParaRPr lang="en-US" sz="800" dirty="0">
              <a:solidFill>
                <a:srgbClr val="000000"/>
              </a:solidFill>
            </a:endParaRPr>
          </a:p>
        </p:txBody>
      </p:sp>
      <p:sp>
        <p:nvSpPr>
          <p:cNvPr id="41" name="Presentation Disclaimer" hidden="1"/>
          <p:cNvSpPr txBox="1"/>
          <p:nvPr userDrawn="1">
            <p:custDataLst>
              <p:tags r:id="rId7"/>
            </p:custDataLst>
          </p:nvPr>
        </p:nvSpPr>
        <p:spPr>
          <a:xfrm>
            <a:off x="488632" y="6179943"/>
            <a:ext cx="7340138" cy="122205"/>
          </a:xfrm>
          <a:prstGeom prst="rect">
            <a:avLst/>
          </a:prstGeom>
          <a:noFill/>
        </p:spPr>
        <p:txBody>
          <a:bodyPr wrap="square" lIns="0" tIns="0" rIns="0" bIns="0" rtlCol="0" anchor="t" anchorCtr="0">
            <a:spAutoFit/>
          </a:bodyPr>
          <a:lstStyle/>
          <a:p>
            <a:pPr defTabSz="913842"/>
            <a:endParaRPr lang="en-US" sz="800" dirty="0">
              <a:solidFill>
                <a:srgbClr val="000000"/>
              </a:solidFill>
            </a:endParaRPr>
          </a:p>
        </p:txBody>
      </p:sp>
      <p:sp>
        <p:nvSpPr>
          <p:cNvPr id="20" name="Disclaimer" hidden="1"/>
          <p:cNvSpPr txBox="1"/>
          <p:nvPr userDrawn="1">
            <p:custDataLst>
              <p:tags r:id="rId8"/>
            </p:custDataLst>
          </p:nvPr>
        </p:nvSpPr>
        <p:spPr>
          <a:xfrm>
            <a:off x="4638508" y="6420557"/>
            <a:ext cx="2951018" cy="122205"/>
          </a:xfrm>
          <a:prstGeom prst="rect">
            <a:avLst/>
          </a:prstGeom>
          <a:noFill/>
        </p:spPr>
        <p:txBody>
          <a:bodyPr wrap="square" lIns="0" tIns="0" rIns="0" bIns="0" rtlCol="0" anchor="b" anchorCtr="0">
            <a:spAutoFit/>
          </a:bodyPr>
          <a:lstStyle/>
          <a:p>
            <a:pPr defTabSz="913842"/>
            <a:endParaRPr lang="en-US" sz="800" dirty="0">
              <a:solidFill>
                <a:srgbClr val="000000"/>
              </a:solidFill>
            </a:endParaRPr>
          </a:p>
        </p:txBody>
      </p:sp>
      <p:cxnSp>
        <p:nvCxnSpPr>
          <p:cNvPr id="23" name="Frame Line"/>
          <p:cNvCxnSpPr/>
          <p:nvPr userDrawn="1"/>
        </p:nvCxnSpPr>
        <p:spPr>
          <a:xfrm flipV="1">
            <a:off x="346364" y="941294"/>
            <a:ext cx="8312729" cy="153296"/>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Title 21"/>
          <p:cNvSpPr>
            <a:spLocks noGrp="1"/>
          </p:cNvSpPr>
          <p:nvPr>
            <p:ph type="title" hasCustomPrompt="1"/>
          </p:nvPr>
        </p:nvSpPr>
        <p:spPr/>
        <p:txBody>
          <a:bodyPr/>
          <a:lstStyle/>
          <a:p>
            <a:r>
              <a:rPr lang="en-US" noProof="0" smtClean="0"/>
              <a:t>Insert banner statement here</a:t>
            </a:r>
            <a:endParaRPr lang="en-US" dirty="0"/>
          </a:p>
        </p:txBody>
      </p:sp>
      <p:sp>
        <p:nvSpPr>
          <p:cNvPr id="24" name="PwC Text"/>
          <p:cNvSpPr txBox="1"/>
          <p:nvPr userDrawn="1"/>
        </p:nvSpPr>
        <p:spPr>
          <a:xfrm>
            <a:off x="488977" y="6430384"/>
            <a:ext cx="249382" cy="94550"/>
          </a:xfrm>
          <a:prstGeom prst="rect">
            <a:avLst/>
          </a:prstGeom>
          <a:noFill/>
        </p:spPr>
        <p:txBody>
          <a:bodyPr vert="horz" wrap="none" lIns="0" tIns="0" rIns="0" bIns="0" rtlCol="0" anchor="t" anchorCtr="0">
            <a:noAutofit/>
          </a:bodyPr>
          <a:lstStyle/>
          <a:p>
            <a:pPr defTabSz="913842">
              <a:lnSpc>
                <a:spcPts val="897"/>
              </a:lnSpc>
            </a:pPr>
            <a:r>
              <a:rPr lang="en-US" sz="800" dirty="0">
                <a:solidFill>
                  <a:srgbClr val="000000"/>
                </a:solidFill>
                <a:cs typeface="Arial" pitchFamily="34" charset="0"/>
              </a:rPr>
              <a:t>PwC’s PRTM Management Consulting</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Title Only">
    <p:spTree>
      <p:nvGrpSpPr>
        <p:cNvPr id="1" name=""/>
        <p:cNvGrpSpPr/>
        <p:nvPr/>
      </p:nvGrpSpPr>
      <p:grpSpPr>
        <a:xfrm>
          <a:off x="0" y="0"/>
          <a:ext cx="0" cy="0"/>
          <a:chOff x="0" y="0"/>
          <a:chExt cx="0" cy="0"/>
        </a:xfrm>
      </p:grpSpPr>
      <p:sp>
        <p:nvSpPr>
          <p:cNvPr id="14" name="Section Header"/>
          <p:cNvSpPr txBox="1"/>
          <p:nvPr userDrawn="1">
            <p:custDataLst>
              <p:tags r:id="rId1"/>
            </p:custDataLst>
          </p:nvPr>
        </p:nvSpPr>
        <p:spPr>
          <a:xfrm>
            <a:off x="482138" y="750346"/>
            <a:ext cx="4987636" cy="121024"/>
          </a:xfrm>
          <a:prstGeom prst="rect">
            <a:avLst/>
          </a:prstGeom>
          <a:noFill/>
        </p:spPr>
        <p:txBody>
          <a:bodyPr wrap="square" lIns="0" tIns="0" rIns="0" bIns="0" rtlCol="0" anchor="b" anchorCtr="0">
            <a:noAutofit/>
          </a:bodyPr>
          <a:lstStyle/>
          <a:p>
            <a:pPr defTabSz="913842"/>
            <a:endParaRPr lang="en-US" sz="800" dirty="0">
              <a:solidFill>
                <a:srgbClr val="000000"/>
              </a:solidFill>
            </a:endParaRPr>
          </a:p>
        </p:txBody>
      </p:sp>
      <p:sp>
        <p:nvSpPr>
          <p:cNvPr id="19" name="Date/Filepath" hidden="1"/>
          <p:cNvSpPr txBox="1"/>
          <p:nvPr userDrawn="1">
            <p:custDataLst>
              <p:tags r:id="rId2"/>
            </p:custDataLst>
          </p:nvPr>
        </p:nvSpPr>
        <p:spPr>
          <a:xfrm>
            <a:off x="2999514" y="351572"/>
            <a:ext cx="5652655" cy="246221"/>
          </a:xfrm>
          <a:prstGeom prst="rect">
            <a:avLst/>
          </a:prstGeom>
          <a:noFill/>
        </p:spPr>
        <p:txBody>
          <a:bodyPr wrap="square" lIns="0" tIns="0" rIns="0" bIns="0" rtlCol="0" anchor="b" anchorCtr="0">
            <a:spAutoFit/>
          </a:bodyPr>
          <a:lstStyle/>
          <a:p>
            <a:pPr algn="r" defTabSz="913842"/>
            <a:r>
              <a:rPr lang="en-US" sz="800">
                <a:solidFill>
                  <a:srgbClr val="000000"/>
                </a:solidFill>
              </a:rPr>
              <a:t>20/01/2013 C:\Documents and Settings\emanuel003\My Documents\NRG\GGGI\Modeling\GGGI_UAE_Modeling_9Step_200113.pptx</a:t>
            </a:r>
            <a:endParaRPr lang="en-US" sz="800" dirty="0">
              <a:solidFill>
                <a:srgbClr val="000000"/>
              </a:solidFill>
            </a:endParaRPr>
          </a:p>
        </p:txBody>
      </p:sp>
      <p:sp>
        <p:nvSpPr>
          <p:cNvPr id="24" name="PwC Text"/>
          <p:cNvSpPr txBox="1"/>
          <p:nvPr userDrawn="1"/>
        </p:nvSpPr>
        <p:spPr>
          <a:xfrm>
            <a:off x="488977" y="6430384"/>
            <a:ext cx="249382" cy="94550"/>
          </a:xfrm>
          <a:prstGeom prst="rect">
            <a:avLst/>
          </a:prstGeom>
          <a:noFill/>
        </p:spPr>
        <p:txBody>
          <a:bodyPr vert="horz" wrap="none" lIns="0" tIns="0" rIns="0" bIns="0" rtlCol="0" anchor="t" anchorCtr="0">
            <a:noAutofit/>
          </a:bodyPr>
          <a:lstStyle/>
          <a:p>
            <a:pPr defTabSz="913842">
              <a:lnSpc>
                <a:spcPts val="897"/>
              </a:lnSpc>
            </a:pPr>
            <a:r>
              <a:rPr lang="en-US" sz="800" dirty="0">
                <a:solidFill>
                  <a:srgbClr val="000000"/>
                </a:solidFill>
                <a:cs typeface="Arial" pitchFamily="34" charset="0"/>
              </a:rPr>
              <a:t>PwC’s PRTM Management Consulting</a:t>
            </a:r>
          </a:p>
        </p:txBody>
      </p:sp>
      <p:sp>
        <p:nvSpPr>
          <p:cNvPr id="25" name="Page Number"/>
          <p:cNvSpPr txBox="1"/>
          <p:nvPr userDrawn="1">
            <p:custDataLst>
              <p:tags r:id="rId3"/>
            </p:custDataLst>
          </p:nvPr>
        </p:nvSpPr>
        <p:spPr>
          <a:xfrm>
            <a:off x="8361229" y="6430384"/>
            <a:ext cx="290945" cy="93878"/>
          </a:xfrm>
          <a:prstGeom prst="rect">
            <a:avLst/>
          </a:prstGeom>
          <a:noFill/>
        </p:spPr>
        <p:txBody>
          <a:bodyPr wrap="none" lIns="0" tIns="0" rIns="0" bIns="0" rtlCol="0">
            <a:noAutofit/>
          </a:bodyPr>
          <a:lstStyle/>
          <a:p>
            <a:pPr algn="r" defTabSz="913842">
              <a:lnSpc>
                <a:spcPts val="897"/>
              </a:lnSpc>
            </a:pPr>
            <a:endParaRPr lang="en-US" sz="800" dirty="0">
              <a:solidFill>
                <a:srgbClr val="000000"/>
              </a:solidFill>
            </a:endParaRPr>
          </a:p>
        </p:txBody>
      </p:sp>
      <p:sp>
        <p:nvSpPr>
          <p:cNvPr id="26" name="Section Footer"/>
          <p:cNvSpPr txBox="1"/>
          <p:nvPr userDrawn="1">
            <p:custDataLst>
              <p:tags r:id="rId4"/>
            </p:custDataLst>
          </p:nvPr>
        </p:nvSpPr>
        <p:spPr>
          <a:xfrm>
            <a:off x="488633" y="6297092"/>
            <a:ext cx="4015047" cy="122205"/>
          </a:xfrm>
          <a:prstGeom prst="rect">
            <a:avLst/>
          </a:prstGeom>
          <a:noFill/>
          <a:ln>
            <a:noFill/>
          </a:ln>
        </p:spPr>
        <p:txBody>
          <a:bodyPr wrap="square" lIns="0" tIns="0" rIns="0" bIns="0" rtlCol="0" anchor="b" anchorCtr="0">
            <a:spAutoFit/>
          </a:bodyPr>
          <a:lstStyle/>
          <a:p>
            <a:pPr defTabSz="913842"/>
            <a:endParaRPr lang="en-US" sz="800" dirty="0">
              <a:solidFill>
                <a:srgbClr val="000000"/>
              </a:solidFill>
            </a:endParaRPr>
          </a:p>
        </p:txBody>
      </p:sp>
      <p:sp>
        <p:nvSpPr>
          <p:cNvPr id="27" name="Executive Summary"/>
          <p:cNvSpPr txBox="1"/>
          <p:nvPr userDrawn="1">
            <p:custDataLst>
              <p:tags r:id="rId5"/>
            </p:custDataLst>
          </p:nvPr>
        </p:nvSpPr>
        <p:spPr>
          <a:xfrm>
            <a:off x="482139" y="6115722"/>
            <a:ext cx="1803863" cy="179536"/>
          </a:xfrm>
          <a:prstGeom prst="rect">
            <a:avLst/>
          </a:prstGeom>
          <a:noFill/>
        </p:spPr>
        <p:txBody>
          <a:bodyPr wrap="square" lIns="0" tIns="0" rIns="0" bIns="0" rtlCol="0">
            <a:spAutoFit/>
          </a:bodyPr>
          <a:lstStyle/>
          <a:p>
            <a:pPr defTabSz="913842">
              <a:lnSpc>
                <a:spcPts val="1436"/>
              </a:lnSpc>
            </a:pPr>
            <a:endParaRPr lang="en-US" sz="1400" dirty="0">
              <a:solidFill>
                <a:srgbClr val="000000"/>
              </a:solidFill>
            </a:endParaRPr>
          </a:p>
        </p:txBody>
      </p:sp>
      <p:sp>
        <p:nvSpPr>
          <p:cNvPr id="29" name="Report Date"/>
          <p:cNvSpPr txBox="1"/>
          <p:nvPr userDrawn="1">
            <p:custDataLst>
              <p:tags r:id="rId6"/>
            </p:custDataLst>
          </p:nvPr>
        </p:nvSpPr>
        <p:spPr>
          <a:xfrm>
            <a:off x="8026582" y="6301300"/>
            <a:ext cx="626775" cy="123111"/>
          </a:xfrm>
          <a:prstGeom prst="rect">
            <a:avLst/>
          </a:prstGeom>
          <a:noFill/>
        </p:spPr>
        <p:txBody>
          <a:bodyPr wrap="none" lIns="0" tIns="0" rIns="0" bIns="0" rtlCol="0">
            <a:spAutoFit/>
          </a:bodyPr>
          <a:lstStyle/>
          <a:p>
            <a:pPr indent="-246050" algn="r" defTabSz="913842">
              <a:spcAft>
                <a:spcPts val="808"/>
              </a:spcAft>
            </a:pPr>
            <a:r>
              <a:rPr lang="en-US" sz="800">
                <a:solidFill>
                  <a:srgbClr val="000000"/>
                </a:solidFill>
              </a:rPr>
              <a:t>January 2013</a:t>
            </a:r>
            <a:endParaRPr lang="en-US" sz="800" dirty="0">
              <a:solidFill>
                <a:srgbClr val="000000"/>
              </a:solidFill>
            </a:endParaRPr>
          </a:p>
        </p:txBody>
      </p:sp>
      <p:sp>
        <p:nvSpPr>
          <p:cNvPr id="30" name="Presentation Disclaimer" hidden="1"/>
          <p:cNvSpPr txBox="1"/>
          <p:nvPr userDrawn="1">
            <p:custDataLst>
              <p:tags r:id="rId7"/>
            </p:custDataLst>
          </p:nvPr>
        </p:nvSpPr>
        <p:spPr>
          <a:xfrm>
            <a:off x="488632" y="6179943"/>
            <a:ext cx="7340138" cy="122205"/>
          </a:xfrm>
          <a:prstGeom prst="rect">
            <a:avLst/>
          </a:prstGeom>
          <a:noFill/>
        </p:spPr>
        <p:txBody>
          <a:bodyPr wrap="square" lIns="0" tIns="0" rIns="0" bIns="0" rtlCol="0" anchor="t" anchorCtr="0">
            <a:spAutoFit/>
          </a:bodyPr>
          <a:lstStyle/>
          <a:p>
            <a:pPr defTabSz="913842"/>
            <a:endParaRPr lang="en-US" sz="800" dirty="0">
              <a:solidFill>
                <a:srgbClr val="000000"/>
              </a:solidFill>
            </a:endParaRPr>
          </a:p>
        </p:txBody>
      </p:sp>
      <p:sp>
        <p:nvSpPr>
          <p:cNvPr id="16" name="Disclaimer" hidden="1"/>
          <p:cNvSpPr txBox="1"/>
          <p:nvPr userDrawn="1">
            <p:custDataLst>
              <p:tags r:id="rId8"/>
            </p:custDataLst>
          </p:nvPr>
        </p:nvSpPr>
        <p:spPr>
          <a:xfrm>
            <a:off x="4638508" y="6420557"/>
            <a:ext cx="2951018" cy="122205"/>
          </a:xfrm>
          <a:prstGeom prst="rect">
            <a:avLst/>
          </a:prstGeom>
          <a:noFill/>
        </p:spPr>
        <p:txBody>
          <a:bodyPr wrap="square" lIns="0" tIns="0" rIns="0" bIns="0" rtlCol="0" anchor="b" anchorCtr="0">
            <a:spAutoFit/>
          </a:bodyPr>
          <a:lstStyle/>
          <a:p>
            <a:pPr defTabSz="913842"/>
            <a:endParaRPr lang="en-US" sz="800" dirty="0">
              <a:solidFill>
                <a:srgbClr val="000000"/>
              </a:solidFill>
            </a:endParaRPr>
          </a:p>
        </p:txBody>
      </p:sp>
      <p:cxnSp>
        <p:nvCxnSpPr>
          <p:cNvPr id="17" name="Frame Line"/>
          <p:cNvCxnSpPr/>
          <p:nvPr userDrawn="1"/>
        </p:nvCxnSpPr>
        <p:spPr>
          <a:xfrm flipV="1">
            <a:off x="346364" y="941294"/>
            <a:ext cx="8312729" cy="153296"/>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itle 14"/>
          <p:cNvSpPr>
            <a:spLocks noGrp="1"/>
          </p:cNvSpPr>
          <p:nvPr>
            <p:ph type="title" hasCustomPrompt="1"/>
          </p:nvPr>
        </p:nvSpPr>
        <p:spPr/>
        <p:txBody>
          <a:bodyPr/>
          <a:lstStyle/>
          <a:p>
            <a:r>
              <a:rPr lang="en-US" noProof="0" smtClean="0"/>
              <a:t>Insert banner statement here</a:t>
            </a:r>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pic>
        <p:nvPicPr>
          <p:cNvPr id="2" name="Picture 1"/>
          <p:cNvPicPr>
            <a:picLocks noChangeAspect="1" noChangeArrowheads="1"/>
          </p:cNvPicPr>
          <p:nvPr userDrawn="1"/>
        </p:nvPicPr>
        <p:blipFill>
          <a:blip r:embed="rId2" cstate="print"/>
          <a:srcRect l="80046" b="88657"/>
          <a:stretch>
            <a:fillRect/>
          </a:stretch>
        </p:blipFill>
        <p:spPr bwMode="auto">
          <a:xfrm>
            <a:off x="7999687" y="0"/>
            <a:ext cx="1144313" cy="487880"/>
          </a:xfrm>
          <a:prstGeom prst="rect">
            <a:avLst/>
          </a:prstGeom>
          <a:noFill/>
          <a:ln w="12700">
            <a:noFill/>
            <a:miter lim="800000"/>
            <a:headEnd/>
            <a:tailEnd/>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Title Only No Header Footer">
    <p:spTree>
      <p:nvGrpSpPr>
        <p:cNvPr id="1" name=""/>
        <p:cNvGrpSpPr/>
        <p:nvPr/>
      </p:nvGrpSpPr>
      <p:grpSpPr>
        <a:xfrm>
          <a:off x="0" y="0"/>
          <a:ext cx="0" cy="0"/>
          <a:chOff x="0" y="0"/>
          <a:chExt cx="0" cy="0"/>
        </a:xfrm>
      </p:grpSpPr>
      <p:cxnSp>
        <p:nvCxnSpPr>
          <p:cNvPr id="5" name="Frame Line"/>
          <p:cNvCxnSpPr/>
          <p:nvPr userDrawn="1"/>
        </p:nvCxnSpPr>
        <p:spPr>
          <a:xfrm flipV="1">
            <a:off x="346364" y="941294"/>
            <a:ext cx="8312729" cy="153296"/>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hasCustomPrompt="1"/>
          </p:nvPr>
        </p:nvSpPr>
        <p:spPr/>
        <p:txBody>
          <a:bodyPr/>
          <a:lstStyle/>
          <a:p>
            <a:r>
              <a:rPr lang="en-US" noProof="0" smtClean="0"/>
              <a:t>Insert banner statement here</a:t>
            </a:r>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6" name="Section No."/>
          <p:cNvSpPr>
            <a:spLocks noGrp="1"/>
          </p:cNvSpPr>
          <p:nvPr>
            <p:ph type="body" idx="1" hasCustomPrompt="1"/>
            <p:custDataLst>
              <p:tags r:id="rId1"/>
            </p:custDataLst>
          </p:nvPr>
        </p:nvSpPr>
        <p:spPr>
          <a:xfrm>
            <a:off x="482138" y="1008529"/>
            <a:ext cx="8179724" cy="403412"/>
          </a:xfrm>
        </p:spPr>
        <p:txBody>
          <a:bodyPr wrap="none" tIns="0" bIns="0" anchor="t"/>
          <a:lstStyle>
            <a:lvl1pPr marL="0" indent="0">
              <a:buNone/>
              <a:defRPr sz="2900" b="0" i="0">
                <a:solidFill>
                  <a:schemeClr val="tx1"/>
                </a:solidFill>
                <a:latin typeface="+mj-lt"/>
              </a:defRPr>
            </a:lvl1pPr>
            <a:lvl2pPr marL="456922" indent="0">
              <a:buNone/>
              <a:defRPr sz="1800">
                <a:solidFill>
                  <a:schemeClr val="tx1">
                    <a:tint val="75000"/>
                  </a:schemeClr>
                </a:solidFill>
              </a:defRPr>
            </a:lvl2pPr>
            <a:lvl3pPr marL="913842" indent="0">
              <a:buNone/>
              <a:defRPr sz="1600">
                <a:solidFill>
                  <a:schemeClr val="tx1">
                    <a:tint val="75000"/>
                  </a:schemeClr>
                </a:solidFill>
              </a:defRPr>
            </a:lvl3pPr>
            <a:lvl4pPr marL="1370765" indent="0">
              <a:buNone/>
              <a:defRPr sz="1400">
                <a:solidFill>
                  <a:schemeClr val="tx1">
                    <a:tint val="75000"/>
                  </a:schemeClr>
                </a:solidFill>
              </a:defRPr>
            </a:lvl4pPr>
            <a:lvl5pPr marL="1827688" indent="0">
              <a:buNone/>
              <a:defRPr sz="1400">
                <a:solidFill>
                  <a:schemeClr val="tx1">
                    <a:tint val="75000"/>
                  </a:schemeClr>
                </a:solidFill>
              </a:defRPr>
            </a:lvl5pPr>
            <a:lvl6pPr marL="2284611" indent="0">
              <a:buNone/>
              <a:defRPr sz="1400">
                <a:solidFill>
                  <a:schemeClr val="tx1">
                    <a:tint val="75000"/>
                  </a:schemeClr>
                </a:solidFill>
              </a:defRPr>
            </a:lvl6pPr>
            <a:lvl7pPr marL="2741535" indent="0">
              <a:buNone/>
              <a:defRPr sz="1400">
                <a:solidFill>
                  <a:schemeClr val="tx1">
                    <a:tint val="75000"/>
                  </a:schemeClr>
                </a:solidFill>
              </a:defRPr>
            </a:lvl7pPr>
            <a:lvl8pPr marL="3198455" indent="0">
              <a:buNone/>
              <a:defRPr sz="1400">
                <a:solidFill>
                  <a:schemeClr val="tx1">
                    <a:tint val="75000"/>
                  </a:schemeClr>
                </a:solidFill>
              </a:defRPr>
            </a:lvl8pPr>
            <a:lvl9pPr marL="3655376" indent="0">
              <a:buNone/>
              <a:defRPr sz="1400">
                <a:solidFill>
                  <a:schemeClr val="tx1">
                    <a:tint val="75000"/>
                  </a:schemeClr>
                </a:solidFill>
              </a:defRPr>
            </a:lvl9pPr>
          </a:lstStyle>
          <a:p>
            <a:pPr lvl="0"/>
            <a:r>
              <a:rPr lang="en-US" noProof="0" smtClean="0"/>
              <a:t>Click to edit Section Divider style</a:t>
            </a:r>
            <a:endParaRPr lang="en-US" noProof="0" dirty="0" smtClean="0"/>
          </a:p>
        </p:txBody>
      </p:sp>
      <p:sp>
        <p:nvSpPr>
          <p:cNvPr id="13" name="Section Divider Title"/>
          <p:cNvSpPr>
            <a:spLocks noGrp="1"/>
          </p:cNvSpPr>
          <p:nvPr>
            <p:ph type="title" hasCustomPrompt="1"/>
            <p:custDataLst>
              <p:tags r:id="rId2"/>
            </p:custDataLst>
          </p:nvPr>
        </p:nvSpPr>
        <p:spPr>
          <a:xfrm>
            <a:off x="482138" y="1420010"/>
            <a:ext cx="8179724" cy="446276"/>
          </a:xfrm>
        </p:spPr>
        <p:txBody>
          <a:bodyPr wrap="square" tIns="0" bIns="0" anchor="t">
            <a:spAutoFit/>
          </a:bodyPr>
          <a:lstStyle>
            <a:lvl1pPr algn="l">
              <a:defRPr sz="2900" b="1" i="1" cap="none">
                <a:solidFill>
                  <a:schemeClr val="tx1"/>
                </a:solidFill>
              </a:defRPr>
            </a:lvl1pPr>
          </a:lstStyle>
          <a:p>
            <a:r>
              <a:rPr lang="en-US" noProof="0" smtClean="0"/>
              <a:t>Click to add Section Divider Title</a:t>
            </a:r>
            <a:endParaRPr lang="en-US" noProof="0" dirty="0"/>
          </a:p>
        </p:txBody>
      </p:sp>
      <p:sp>
        <p:nvSpPr>
          <p:cNvPr id="11" name="Slide Tags" hidden="1"/>
          <p:cNvSpPr txBox="1"/>
          <p:nvPr userDrawn="1">
            <p:custDataLst>
              <p:tags r:id="rId3"/>
            </p:custDataLst>
          </p:nvPr>
        </p:nvSpPr>
        <p:spPr>
          <a:xfrm>
            <a:off x="1" y="201714"/>
            <a:ext cx="1454727" cy="236707"/>
          </a:xfrm>
          <a:prstGeom prst="rect">
            <a:avLst/>
          </a:prstGeom>
          <a:noFill/>
        </p:spPr>
        <p:txBody>
          <a:bodyPr wrap="square" lIns="82017" tIns="41009" rIns="82017" bIns="41009" rtlCol="0">
            <a:spAutoFit/>
          </a:bodyPr>
          <a:lstStyle/>
          <a:p>
            <a:pPr defTabSz="913842"/>
            <a:r>
              <a:rPr lang="en-US" sz="1000">
                <a:solidFill>
                  <a:srgbClr val="000000"/>
                </a:solidFill>
              </a:rPr>
              <a:t>Slide Tags</a:t>
            </a:r>
            <a:endParaRPr lang="en-US" sz="1000" dirty="0">
              <a:solidFill>
                <a:srgbClr val="000000"/>
              </a:solidFill>
            </a:endParaRPr>
          </a:p>
        </p:txBody>
      </p:sp>
      <p:sp>
        <p:nvSpPr>
          <p:cNvPr id="8" name="PwC Text"/>
          <p:cNvSpPr txBox="1"/>
          <p:nvPr userDrawn="1"/>
        </p:nvSpPr>
        <p:spPr>
          <a:xfrm>
            <a:off x="488977" y="6430384"/>
            <a:ext cx="249382" cy="94550"/>
          </a:xfrm>
          <a:prstGeom prst="rect">
            <a:avLst/>
          </a:prstGeom>
          <a:noFill/>
        </p:spPr>
        <p:txBody>
          <a:bodyPr vert="horz" wrap="none" lIns="0" tIns="0" rIns="0" bIns="0" rtlCol="0" anchor="t" anchorCtr="0">
            <a:noAutofit/>
          </a:bodyPr>
          <a:lstStyle/>
          <a:p>
            <a:pPr defTabSz="913842">
              <a:lnSpc>
                <a:spcPts val="897"/>
              </a:lnSpc>
            </a:pPr>
            <a:r>
              <a:rPr lang="en-US" sz="800" dirty="0">
                <a:solidFill>
                  <a:srgbClr val="000000"/>
                </a:solidFill>
                <a:cs typeface="Arial" pitchFamily="34" charset="0"/>
              </a:rPr>
              <a:t>PwC’s PRTM Management Consulting</a:t>
            </a:r>
          </a:p>
        </p:txBody>
      </p:sp>
      <p:sp>
        <p:nvSpPr>
          <p:cNvPr id="9" name="Page Number"/>
          <p:cNvSpPr txBox="1"/>
          <p:nvPr userDrawn="1">
            <p:custDataLst>
              <p:tags r:id="rId4"/>
            </p:custDataLst>
          </p:nvPr>
        </p:nvSpPr>
        <p:spPr>
          <a:xfrm>
            <a:off x="8361229" y="6430384"/>
            <a:ext cx="290945" cy="93878"/>
          </a:xfrm>
          <a:prstGeom prst="rect">
            <a:avLst/>
          </a:prstGeom>
          <a:noFill/>
        </p:spPr>
        <p:txBody>
          <a:bodyPr wrap="none" lIns="0" tIns="0" rIns="0" bIns="0" rtlCol="0">
            <a:noAutofit/>
          </a:bodyPr>
          <a:lstStyle/>
          <a:p>
            <a:pPr algn="r" defTabSz="913842">
              <a:lnSpc>
                <a:spcPts val="897"/>
              </a:lnSpc>
            </a:pPr>
            <a:endParaRPr lang="en-US" sz="800" dirty="0">
              <a:solidFill>
                <a:srgbClr val="000000"/>
              </a:solidFill>
            </a:endParaRPr>
          </a:p>
        </p:txBody>
      </p:sp>
      <p:sp>
        <p:nvSpPr>
          <p:cNvPr id="10" name="Section Footer"/>
          <p:cNvSpPr txBox="1"/>
          <p:nvPr userDrawn="1">
            <p:custDataLst>
              <p:tags r:id="rId5"/>
            </p:custDataLst>
          </p:nvPr>
        </p:nvSpPr>
        <p:spPr>
          <a:xfrm>
            <a:off x="488633" y="6297092"/>
            <a:ext cx="4015047" cy="122205"/>
          </a:xfrm>
          <a:prstGeom prst="rect">
            <a:avLst/>
          </a:prstGeom>
          <a:noFill/>
          <a:ln>
            <a:noFill/>
          </a:ln>
        </p:spPr>
        <p:txBody>
          <a:bodyPr wrap="square" lIns="0" tIns="0" rIns="0" bIns="0" rtlCol="0" anchor="b" anchorCtr="0">
            <a:spAutoFit/>
          </a:bodyPr>
          <a:lstStyle/>
          <a:p>
            <a:pPr defTabSz="913842"/>
            <a:endParaRPr lang="en-US" sz="800" dirty="0">
              <a:solidFill>
                <a:srgbClr val="000000"/>
              </a:solidFill>
            </a:endParaRPr>
          </a:p>
        </p:txBody>
      </p:sp>
      <p:sp>
        <p:nvSpPr>
          <p:cNvPr id="16" name="Report Date"/>
          <p:cNvSpPr txBox="1"/>
          <p:nvPr userDrawn="1">
            <p:custDataLst>
              <p:tags r:id="rId6"/>
            </p:custDataLst>
          </p:nvPr>
        </p:nvSpPr>
        <p:spPr>
          <a:xfrm>
            <a:off x="8026582" y="6301300"/>
            <a:ext cx="626775" cy="123111"/>
          </a:xfrm>
          <a:prstGeom prst="rect">
            <a:avLst/>
          </a:prstGeom>
          <a:noFill/>
        </p:spPr>
        <p:txBody>
          <a:bodyPr wrap="none" lIns="0" tIns="0" rIns="0" bIns="0" rtlCol="0">
            <a:spAutoFit/>
          </a:bodyPr>
          <a:lstStyle/>
          <a:p>
            <a:pPr indent="-246050" algn="r" defTabSz="913842">
              <a:spcAft>
                <a:spcPts val="808"/>
              </a:spcAft>
            </a:pPr>
            <a:r>
              <a:rPr lang="en-US" sz="800">
                <a:solidFill>
                  <a:srgbClr val="000000"/>
                </a:solidFill>
              </a:rPr>
              <a:t>January 2013</a:t>
            </a:r>
            <a:endParaRPr lang="en-US" sz="800" dirty="0">
              <a:solidFill>
                <a:srgbClr val="000000"/>
              </a:solidFill>
            </a:endParaRPr>
          </a:p>
        </p:txBody>
      </p:sp>
      <p:sp>
        <p:nvSpPr>
          <p:cNvPr id="17" name="Presentation Disclaimer" hidden="1"/>
          <p:cNvSpPr txBox="1"/>
          <p:nvPr userDrawn="1">
            <p:custDataLst>
              <p:tags r:id="rId7"/>
            </p:custDataLst>
          </p:nvPr>
        </p:nvSpPr>
        <p:spPr>
          <a:xfrm>
            <a:off x="488632" y="6179943"/>
            <a:ext cx="7340138" cy="122205"/>
          </a:xfrm>
          <a:prstGeom prst="rect">
            <a:avLst/>
          </a:prstGeom>
          <a:noFill/>
        </p:spPr>
        <p:txBody>
          <a:bodyPr wrap="square" lIns="0" tIns="0" rIns="0" bIns="0" rtlCol="0" anchor="t" anchorCtr="0">
            <a:spAutoFit/>
          </a:bodyPr>
          <a:lstStyle/>
          <a:p>
            <a:pPr defTabSz="913842"/>
            <a:endParaRPr lang="en-US" sz="800" dirty="0">
              <a:solidFill>
                <a:srgbClr val="000000"/>
              </a:solidFill>
            </a:endParaRPr>
          </a:p>
        </p:txBody>
      </p:sp>
      <p:cxnSp>
        <p:nvCxnSpPr>
          <p:cNvPr id="12" name="Frame Line"/>
          <p:cNvCxnSpPr/>
          <p:nvPr userDrawn="1"/>
        </p:nvCxnSpPr>
        <p:spPr>
          <a:xfrm flipV="1">
            <a:off x="346364" y="941294"/>
            <a:ext cx="8312729" cy="153296"/>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Appendix Divider">
    <p:spTree>
      <p:nvGrpSpPr>
        <p:cNvPr id="1" name=""/>
        <p:cNvGrpSpPr/>
        <p:nvPr/>
      </p:nvGrpSpPr>
      <p:grpSpPr>
        <a:xfrm>
          <a:off x="0" y="0"/>
          <a:ext cx="0" cy="0"/>
          <a:chOff x="0" y="0"/>
          <a:chExt cx="0" cy="0"/>
        </a:xfrm>
      </p:grpSpPr>
      <p:sp>
        <p:nvSpPr>
          <p:cNvPr id="3" name="Section No."/>
          <p:cNvSpPr>
            <a:spLocks noGrp="1"/>
          </p:cNvSpPr>
          <p:nvPr>
            <p:ph type="body" idx="1" hasCustomPrompt="1"/>
            <p:custDataLst>
              <p:tags r:id="rId1"/>
            </p:custDataLst>
          </p:nvPr>
        </p:nvSpPr>
        <p:spPr>
          <a:xfrm>
            <a:off x="482138" y="1008529"/>
            <a:ext cx="8179724" cy="403412"/>
          </a:xfrm>
        </p:spPr>
        <p:txBody>
          <a:bodyPr wrap="none" tIns="0" bIns="0" anchor="t"/>
          <a:lstStyle>
            <a:lvl1pPr marL="0" indent="0">
              <a:buNone/>
              <a:defRPr sz="2900" b="0" i="0">
                <a:solidFill>
                  <a:schemeClr val="tx1"/>
                </a:solidFill>
                <a:latin typeface="+mj-lt"/>
              </a:defRPr>
            </a:lvl1pPr>
            <a:lvl2pPr marL="456922" indent="0">
              <a:buNone/>
              <a:defRPr sz="1800">
                <a:solidFill>
                  <a:schemeClr val="tx1">
                    <a:tint val="75000"/>
                  </a:schemeClr>
                </a:solidFill>
              </a:defRPr>
            </a:lvl2pPr>
            <a:lvl3pPr marL="913842" indent="0">
              <a:buNone/>
              <a:defRPr sz="1600">
                <a:solidFill>
                  <a:schemeClr val="tx1">
                    <a:tint val="75000"/>
                  </a:schemeClr>
                </a:solidFill>
              </a:defRPr>
            </a:lvl3pPr>
            <a:lvl4pPr marL="1370765" indent="0">
              <a:buNone/>
              <a:defRPr sz="1400">
                <a:solidFill>
                  <a:schemeClr val="tx1">
                    <a:tint val="75000"/>
                  </a:schemeClr>
                </a:solidFill>
              </a:defRPr>
            </a:lvl4pPr>
            <a:lvl5pPr marL="1827688" indent="0">
              <a:buNone/>
              <a:defRPr sz="1400">
                <a:solidFill>
                  <a:schemeClr val="tx1">
                    <a:tint val="75000"/>
                  </a:schemeClr>
                </a:solidFill>
              </a:defRPr>
            </a:lvl5pPr>
            <a:lvl6pPr marL="2284611" indent="0">
              <a:buNone/>
              <a:defRPr sz="1400">
                <a:solidFill>
                  <a:schemeClr val="tx1">
                    <a:tint val="75000"/>
                  </a:schemeClr>
                </a:solidFill>
              </a:defRPr>
            </a:lvl6pPr>
            <a:lvl7pPr marL="2741535" indent="0">
              <a:buNone/>
              <a:defRPr sz="1400">
                <a:solidFill>
                  <a:schemeClr val="tx1">
                    <a:tint val="75000"/>
                  </a:schemeClr>
                </a:solidFill>
              </a:defRPr>
            </a:lvl7pPr>
            <a:lvl8pPr marL="3198455" indent="0">
              <a:buNone/>
              <a:defRPr sz="1400">
                <a:solidFill>
                  <a:schemeClr val="tx1">
                    <a:tint val="75000"/>
                  </a:schemeClr>
                </a:solidFill>
              </a:defRPr>
            </a:lvl8pPr>
            <a:lvl9pPr marL="3655376" indent="0">
              <a:buNone/>
              <a:defRPr sz="1400">
                <a:solidFill>
                  <a:schemeClr val="tx1">
                    <a:tint val="75000"/>
                  </a:schemeClr>
                </a:solidFill>
              </a:defRPr>
            </a:lvl9pPr>
          </a:lstStyle>
          <a:p>
            <a:pPr lvl="0"/>
            <a:r>
              <a:rPr lang="en-US" noProof="0" smtClean="0"/>
              <a:t>Click to edit Appendix Divider style</a:t>
            </a:r>
            <a:endParaRPr lang="en-US" noProof="0" dirty="0" smtClean="0"/>
          </a:p>
        </p:txBody>
      </p:sp>
      <p:sp>
        <p:nvSpPr>
          <p:cNvPr id="2" name="Appendix Divider Title"/>
          <p:cNvSpPr>
            <a:spLocks noGrp="1"/>
          </p:cNvSpPr>
          <p:nvPr>
            <p:ph type="title" hasCustomPrompt="1"/>
            <p:custDataLst>
              <p:tags r:id="rId2"/>
            </p:custDataLst>
          </p:nvPr>
        </p:nvSpPr>
        <p:spPr>
          <a:xfrm>
            <a:off x="482138" y="1420010"/>
            <a:ext cx="8179724" cy="446276"/>
          </a:xfrm>
        </p:spPr>
        <p:txBody>
          <a:bodyPr wrap="square" tIns="0" bIns="0" anchor="t">
            <a:spAutoFit/>
          </a:bodyPr>
          <a:lstStyle>
            <a:lvl1pPr algn="l">
              <a:defRPr sz="2900" b="1" i="1" cap="none" baseline="0">
                <a:latin typeface="+mj-lt"/>
              </a:defRPr>
            </a:lvl1pPr>
          </a:lstStyle>
          <a:p>
            <a:r>
              <a:rPr lang="en-US" noProof="0" smtClean="0"/>
              <a:t>Click to add Appendix Divider Title</a:t>
            </a:r>
            <a:endParaRPr lang="en-US" noProof="0" dirty="0"/>
          </a:p>
        </p:txBody>
      </p:sp>
      <p:sp>
        <p:nvSpPr>
          <p:cNvPr id="16" name="Slide Tags" hidden="1"/>
          <p:cNvSpPr txBox="1"/>
          <p:nvPr userDrawn="1">
            <p:custDataLst>
              <p:tags r:id="rId3"/>
            </p:custDataLst>
          </p:nvPr>
        </p:nvSpPr>
        <p:spPr>
          <a:xfrm>
            <a:off x="1" y="201714"/>
            <a:ext cx="1454727" cy="236707"/>
          </a:xfrm>
          <a:prstGeom prst="rect">
            <a:avLst/>
          </a:prstGeom>
          <a:noFill/>
        </p:spPr>
        <p:txBody>
          <a:bodyPr wrap="square" lIns="82017" tIns="41009" rIns="82017" bIns="41009" rtlCol="0">
            <a:spAutoFit/>
          </a:bodyPr>
          <a:lstStyle/>
          <a:p>
            <a:pPr defTabSz="913842"/>
            <a:r>
              <a:rPr lang="en-US" sz="1000">
                <a:solidFill>
                  <a:srgbClr val="000000"/>
                </a:solidFill>
              </a:rPr>
              <a:t>Slide Tags</a:t>
            </a:r>
            <a:endParaRPr lang="en-US" sz="1000" dirty="0">
              <a:solidFill>
                <a:srgbClr val="000000"/>
              </a:solidFill>
            </a:endParaRPr>
          </a:p>
        </p:txBody>
      </p:sp>
      <p:sp>
        <p:nvSpPr>
          <p:cNvPr id="9" name="PwC Text"/>
          <p:cNvSpPr txBox="1"/>
          <p:nvPr userDrawn="1"/>
        </p:nvSpPr>
        <p:spPr>
          <a:xfrm>
            <a:off x="488977" y="6430384"/>
            <a:ext cx="249382" cy="94550"/>
          </a:xfrm>
          <a:prstGeom prst="rect">
            <a:avLst/>
          </a:prstGeom>
          <a:noFill/>
        </p:spPr>
        <p:txBody>
          <a:bodyPr vert="horz" wrap="none" lIns="0" tIns="0" rIns="0" bIns="0" rtlCol="0" anchor="t" anchorCtr="0">
            <a:noAutofit/>
          </a:bodyPr>
          <a:lstStyle/>
          <a:p>
            <a:pPr defTabSz="913842">
              <a:lnSpc>
                <a:spcPts val="897"/>
              </a:lnSpc>
            </a:pPr>
            <a:r>
              <a:rPr lang="en-US" sz="800" dirty="0">
                <a:solidFill>
                  <a:srgbClr val="000000"/>
                </a:solidFill>
                <a:cs typeface="Arial" pitchFamily="34" charset="0"/>
              </a:rPr>
              <a:t>PwC’s PRTM Management Consulting </a:t>
            </a:r>
          </a:p>
        </p:txBody>
      </p:sp>
      <p:sp>
        <p:nvSpPr>
          <p:cNvPr id="11" name="Page Number"/>
          <p:cNvSpPr txBox="1"/>
          <p:nvPr userDrawn="1">
            <p:custDataLst>
              <p:tags r:id="rId4"/>
            </p:custDataLst>
          </p:nvPr>
        </p:nvSpPr>
        <p:spPr>
          <a:xfrm>
            <a:off x="8361229" y="6430384"/>
            <a:ext cx="290945" cy="93878"/>
          </a:xfrm>
          <a:prstGeom prst="rect">
            <a:avLst/>
          </a:prstGeom>
          <a:noFill/>
        </p:spPr>
        <p:txBody>
          <a:bodyPr wrap="none" lIns="0" tIns="0" rIns="0" bIns="0" rtlCol="0">
            <a:noAutofit/>
          </a:bodyPr>
          <a:lstStyle/>
          <a:p>
            <a:pPr algn="r" defTabSz="913842">
              <a:lnSpc>
                <a:spcPts val="897"/>
              </a:lnSpc>
            </a:pPr>
            <a:endParaRPr lang="en-US" sz="800" dirty="0">
              <a:solidFill>
                <a:srgbClr val="000000"/>
              </a:solidFill>
            </a:endParaRPr>
          </a:p>
        </p:txBody>
      </p:sp>
      <p:sp>
        <p:nvSpPr>
          <p:cNvPr id="12" name="Section Footer"/>
          <p:cNvSpPr txBox="1"/>
          <p:nvPr userDrawn="1">
            <p:custDataLst>
              <p:tags r:id="rId5"/>
            </p:custDataLst>
          </p:nvPr>
        </p:nvSpPr>
        <p:spPr>
          <a:xfrm>
            <a:off x="488633" y="6297092"/>
            <a:ext cx="4015047" cy="122205"/>
          </a:xfrm>
          <a:prstGeom prst="rect">
            <a:avLst/>
          </a:prstGeom>
          <a:noFill/>
          <a:ln>
            <a:noFill/>
          </a:ln>
        </p:spPr>
        <p:txBody>
          <a:bodyPr wrap="square" lIns="0" tIns="0" rIns="0" bIns="0" rtlCol="0" anchor="b" anchorCtr="0">
            <a:spAutoFit/>
          </a:bodyPr>
          <a:lstStyle/>
          <a:p>
            <a:pPr defTabSz="913842"/>
            <a:endParaRPr lang="en-US" sz="800" dirty="0">
              <a:solidFill>
                <a:srgbClr val="000000"/>
              </a:solidFill>
            </a:endParaRPr>
          </a:p>
        </p:txBody>
      </p:sp>
      <p:sp>
        <p:nvSpPr>
          <p:cNvPr id="13" name="Report Date"/>
          <p:cNvSpPr txBox="1"/>
          <p:nvPr userDrawn="1">
            <p:custDataLst>
              <p:tags r:id="rId6"/>
            </p:custDataLst>
          </p:nvPr>
        </p:nvSpPr>
        <p:spPr>
          <a:xfrm>
            <a:off x="8026582" y="6301300"/>
            <a:ext cx="626775" cy="123111"/>
          </a:xfrm>
          <a:prstGeom prst="rect">
            <a:avLst/>
          </a:prstGeom>
          <a:noFill/>
        </p:spPr>
        <p:txBody>
          <a:bodyPr wrap="none" lIns="0" tIns="0" rIns="0" bIns="0" rtlCol="0">
            <a:spAutoFit/>
          </a:bodyPr>
          <a:lstStyle/>
          <a:p>
            <a:pPr indent="-246050" algn="r" defTabSz="913842">
              <a:spcAft>
                <a:spcPts val="808"/>
              </a:spcAft>
            </a:pPr>
            <a:r>
              <a:rPr lang="en-US" sz="800">
                <a:solidFill>
                  <a:srgbClr val="000000"/>
                </a:solidFill>
              </a:rPr>
              <a:t>January 2013</a:t>
            </a:r>
            <a:endParaRPr lang="en-US" sz="800" dirty="0">
              <a:solidFill>
                <a:srgbClr val="000000"/>
              </a:solidFill>
            </a:endParaRPr>
          </a:p>
        </p:txBody>
      </p:sp>
      <p:sp>
        <p:nvSpPr>
          <p:cNvPr id="14" name="Presentation Disclaimer" hidden="1"/>
          <p:cNvSpPr txBox="1"/>
          <p:nvPr userDrawn="1">
            <p:custDataLst>
              <p:tags r:id="rId7"/>
            </p:custDataLst>
          </p:nvPr>
        </p:nvSpPr>
        <p:spPr>
          <a:xfrm>
            <a:off x="488632" y="6179943"/>
            <a:ext cx="7340138" cy="122205"/>
          </a:xfrm>
          <a:prstGeom prst="rect">
            <a:avLst/>
          </a:prstGeom>
          <a:noFill/>
        </p:spPr>
        <p:txBody>
          <a:bodyPr wrap="square" lIns="0" tIns="0" rIns="0" bIns="0" rtlCol="0" anchor="t" anchorCtr="0">
            <a:spAutoFit/>
          </a:bodyPr>
          <a:lstStyle/>
          <a:p>
            <a:pPr defTabSz="913842"/>
            <a:endParaRPr lang="en-US" sz="800" dirty="0">
              <a:solidFill>
                <a:srgbClr val="000000"/>
              </a:solidFill>
            </a:endParaRPr>
          </a:p>
        </p:txBody>
      </p:sp>
      <p:cxnSp>
        <p:nvCxnSpPr>
          <p:cNvPr id="15" name="Frame Line"/>
          <p:cNvCxnSpPr/>
          <p:nvPr userDrawn="1"/>
        </p:nvCxnSpPr>
        <p:spPr>
          <a:xfrm flipV="1">
            <a:off x="346364" y="941294"/>
            <a:ext cx="8312729" cy="153296"/>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ver Slide with Content">
    <p:spTree>
      <p:nvGrpSpPr>
        <p:cNvPr id="1" name=""/>
        <p:cNvGrpSpPr/>
        <p:nvPr/>
      </p:nvGrpSpPr>
      <p:grpSpPr>
        <a:xfrm>
          <a:off x="0" y="0"/>
          <a:ext cx="0" cy="0"/>
          <a:chOff x="0" y="0"/>
          <a:chExt cx="0" cy="0"/>
        </a:xfrm>
      </p:grpSpPr>
      <p:grpSp>
        <p:nvGrpSpPr>
          <p:cNvPr id="4" name="Logo with Panels"/>
          <p:cNvGrpSpPr/>
          <p:nvPr userDrawn="1"/>
        </p:nvGrpSpPr>
        <p:grpSpPr>
          <a:xfrm>
            <a:off x="1027614" y="0"/>
            <a:ext cx="8116392" cy="6457244"/>
            <a:chOff x="1130368" y="0"/>
            <a:chExt cx="8928031" cy="7318210"/>
          </a:xfrm>
        </p:grpSpPr>
        <p:grpSp>
          <p:nvGrpSpPr>
            <p:cNvPr id="5" name="Logo Shapes"/>
            <p:cNvGrpSpPr/>
            <p:nvPr userDrawn="1"/>
          </p:nvGrpSpPr>
          <p:grpSpPr>
            <a:xfrm>
              <a:off x="1904992" y="0"/>
              <a:ext cx="8153407" cy="6792223"/>
              <a:chOff x="1828800" y="-7143"/>
              <a:chExt cx="8153407" cy="6792223"/>
            </a:xfrm>
          </p:grpSpPr>
          <p:sp>
            <p:nvSpPr>
              <p:cNvPr id="23" name="Rectangle 1"/>
              <p:cNvSpPr>
                <a:spLocks noChangeArrowheads="1"/>
              </p:cNvSpPr>
              <p:nvPr/>
            </p:nvSpPr>
            <p:spPr bwMode="gray">
              <a:xfrm>
                <a:off x="1832930" y="4496096"/>
                <a:ext cx="8149277" cy="2288752"/>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3842"/>
                <a:endParaRPr lang="en-US" sz="1000" dirty="0">
                  <a:solidFill>
                    <a:srgbClr val="000000"/>
                  </a:solidFill>
                </a:endParaRPr>
              </a:p>
            </p:txBody>
          </p:sp>
          <p:sp>
            <p:nvSpPr>
              <p:cNvPr id="68" name="Rectangle 2"/>
              <p:cNvSpPr>
                <a:spLocks noChangeArrowheads="1"/>
              </p:cNvSpPr>
              <p:nvPr userDrawn="1"/>
            </p:nvSpPr>
            <p:spPr bwMode="gray">
              <a:xfrm>
                <a:off x="1828800" y="3583782"/>
                <a:ext cx="7132320" cy="3201066"/>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3842"/>
                <a:endParaRPr lang="en-US" sz="1000" dirty="0">
                  <a:solidFill>
                    <a:srgbClr val="000000"/>
                  </a:solidFill>
                </a:endParaRPr>
              </a:p>
            </p:txBody>
          </p:sp>
          <p:sp>
            <p:nvSpPr>
              <p:cNvPr id="20" name="Rectangle 3"/>
              <p:cNvSpPr>
                <a:spLocks noChangeArrowheads="1"/>
              </p:cNvSpPr>
              <p:nvPr userDrawn="1"/>
            </p:nvSpPr>
            <p:spPr bwMode="gray">
              <a:xfrm>
                <a:off x="1828800" y="4496096"/>
                <a:ext cx="7132320" cy="2288752"/>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3842"/>
                <a:endParaRPr lang="en-US" sz="1000" dirty="0">
                  <a:solidFill>
                    <a:srgbClr val="000000"/>
                  </a:solidFill>
                </a:endParaRPr>
              </a:p>
            </p:txBody>
          </p:sp>
          <p:sp>
            <p:nvSpPr>
              <p:cNvPr id="24" name="Rectangle 4"/>
              <p:cNvSpPr>
                <a:spLocks noChangeArrowheads="1"/>
              </p:cNvSpPr>
              <p:nvPr/>
            </p:nvSpPr>
            <p:spPr bwMode="gray">
              <a:xfrm>
                <a:off x="1828800" y="-7143"/>
                <a:ext cx="6248400" cy="677272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3842"/>
                <a:endParaRPr lang="en-US" sz="1000" dirty="0">
                  <a:solidFill>
                    <a:srgbClr val="000000"/>
                  </a:solidFill>
                </a:endParaRPr>
              </a:p>
            </p:txBody>
          </p:sp>
          <p:sp>
            <p:nvSpPr>
              <p:cNvPr id="28" name="Rectangle 5"/>
              <p:cNvSpPr>
                <a:spLocks noChangeArrowheads="1"/>
              </p:cNvSpPr>
              <p:nvPr userDrawn="1"/>
            </p:nvSpPr>
            <p:spPr bwMode="gray">
              <a:xfrm>
                <a:off x="1828800" y="1137665"/>
                <a:ext cx="6492240" cy="5627914"/>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3842"/>
                <a:endParaRPr lang="en-US" sz="1000" dirty="0">
                  <a:solidFill>
                    <a:srgbClr val="000000"/>
                  </a:solidFill>
                </a:endParaRPr>
              </a:p>
            </p:txBody>
          </p:sp>
          <p:sp>
            <p:nvSpPr>
              <p:cNvPr id="69" name="Rectangle 6"/>
              <p:cNvSpPr>
                <a:spLocks noChangeArrowheads="1"/>
              </p:cNvSpPr>
              <p:nvPr userDrawn="1"/>
            </p:nvSpPr>
            <p:spPr bwMode="gray">
              <a:xfrm>
                <a:off x="1828800" y="3583782"/>
                <a:ext cx="6492240" cy="3201066"/>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3842"/>
                <a:endParaRPr lang="en-US" sz="1000" dirty="0">
                  <a:solidFill>
                    <a:srgbClr val="000000"/>
                  </a:solidFill>
                </a:endParaRPr>
              </a:p>
            </p:txBody>
          </p:sp>
          <p:sp>
            <p:nvSpPr>
              <p:cNvPr id="29" name="Rectangle 7"/>
              <p:cNvSpPr>
                <a:spLocks noChangeArrowheads="1"/>
              </p:cNvSpPr>
              <p:nvPr userDrawn="1"/>
            </p:nvSpPr>
            <p:spPr bwMode="gray">
              <a:xfrm>
                <a:off x="1828800" y="1137665"/>
                <a:ext cx="6248400" cy="5627914"/>
              </a:xfrm>
              <a:prstGeom prst="rect">
                <a:avLst/>
              </a:prstGeom>
              <a:solidFill>
                <a:srgbClr val="D74021"/>
              </a:solidFill>
              <a:ln w="0">
                <a:noFill/>
                <a:prstDash val="solid"/>
                <a:miter lim="800000"/>
                <a:headEnd/>
                <a:tailEnd/>
              </a:ln>
            </p:spPr>
            <p:txBody>
              <a:bodyPr vert="horz" wrap="square" lIns="0" tIns="0" rIns="0" bIns="0" numCol="1" anchor="t" anchorCtr="0" compatLnSpc="1">
                <a:prstTxWarp prst="textNoShape">
                  <a:avLst/>
                </a:prstTxWarp>
              </a:bodyPr>
              <a:lstStyle/>
              <a:p>
                <a:pPr defTabSz="913842"/>
                <a:endParaRPr lang="en-US" sz="1000" dirty="0">
                  <a:solidFill>
                    <a:srgbClr val="000000"/>
                  </a:solidFill>
                </a:endParaRPr>
              </a:p>
            </p:txBody>
          </p:sp>
          <p:sp>
            <p:nvSpPr>
              <p:cNvPr id="26" name="Rectangle 8"/>
              <p:cNvSpPr>
                <a:spLocks noChangeArrowheads="1"/>
              </p:cNvSpPr>
              <p:nvPr userDrawn="1"/>
            </p:nvSpPr>
            <p:spPr bwMode="gray">
              <a:xfrm>
                <a:off x="1828800" y="4496096"/>
                <a:ext cx="6492240" cy="2288752"/>
              </a:xfrm>
              <a:prstGeom prst="rect">
                <a:avLst/>
              </a:prstGeom>
              <a:solidFill>
                <a:srgbClr val="D1390D"/>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3842"/>
                <a:endParaRPr lang="en-US" sz="1000" dirty="0">
                  <a:solidFill>
                    <a:srgbClr val="000000"/>
                  </a:solidFill>
                </a:endParaRPr>
              </a:p>
            </p:txBody>
          </p:sp>
          <p:sp>
            <p:nvSpPr>
              <p:cNvPr id="27" name="Rectangle 9"/>
              <p:cNvSpPr/>
              <p:nvPr userDrawn="1"/>
            </p:nvSpPr>
            <p:spPr bwMode="gray">
              <a:xfrm>
                <a:off x="1828800" y="3583782"/>
                <a:ext cx="6246019" cy="3201066"/>
              </a:xfrm>
              <a:prstGeom prst="rect">
                <a:avLst/>
              </a:prstGeom>
              <a:solidFill>
                <a:srgbClr val="CD2F0E"/>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3842"/>
                <a:endParaRPr lang="en-US" dirty="0">
                  <a:solidFill>
                    <a:srgbClr val="000000"/>
                  </a:solidFill>
                </a:endParaRPr>
              </a:p>
            </p:txBody>
          </p:sp>
          <p:sp>
            <p:nvSpPr>
              <p:cNvPr id="30" name="Rectangle 10"/>
              <p:cNvSpPr>
                <a:spLocks noChangeArrowheads="1"/>
              </p:cNvSpPr>
              <p:nvPr userDrawn="1"/>
            </p:nvSpPr>
            <p:spPr bwMode="gray">
              <a:xfrm>
                <a:off x="1828800" y="4495801"/>
                <a:ext cx="6245352" cy="2288752"/>
              </a:xfrm>
              <a:prstGeom prst="rect">
                <a:avLst/>
              </a:prstGeom>
              <a:solidFill>
                <a:srgbClr val="C42303"/>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3842"/>
                <a:endParaRPr lang="en-US" sz="1000" dirty="0">
                  <a:solidFill>
                    <a:srgbClr val="000000"/>
                  </a:solidFill>
                </a:endParaRPr>
              </a:p>
            </p:txBody>
          </p:sp>
          <p:sp>
            <p:nvSpPr>
              <p:cNvPr id="71" name="Rectangle 11"/>
              <p:cNvSpPr>
                <a:spLocks noChangeArrowheads="1"/>
              </p:cNvSpPr>
              <p:nvPr userDrawn="1"/>
            </p:nvSpPr>
            <p:spPr bwMode="gray">
              <a:xfrm>
                <a:off x="1828800" y="4800832"/>
                <a:ext cx="2286000" cy="1984248"/>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3842"/>
                <a:endParaRPr lang="en-US" sz="1000" dirty="0">
                  <a:solidFill>
                    <a:srgbClr val="000000"/>
                  </a:solidFill>
                </a:endParaRPr>
              </a:p>
            </p:txBody>
          </p:sp>
        </p:grpSp>
        <p:grpSp>
          <p:nvGrpSpPr>
            <p:cNvPr id="6" name="Logo"/>
            <p:cNvGrpSpPr/>
            <p:nvPr userDrawn="1"/>
          </p:nvGrpSpPr>
          <p:grpSpPr>
            <a:xfrm>
              <a:off x="1130368" y="6790556"/>
              <a:ext cx="905256" cy="527654"/>
              <a:chOff x="1130368" y="6790556"/>
              <a:chExt cx="905256" cy="527654"/>
            </a:xfrm>
          </p:grpSpPr>
          <p:sp>
            <p:nvSpPr>
              <p:cNvPr id="38" name="Rectangle 0"/>
              <p:cNvSpPr>
                <a:spLocks noChangeArrowheads="1"/>
              </p:cNvSpPr>
              <p:nvPr userDrawn="1"/>
            </p:nvSpPr>
            <p:spPr bwMode="black">
              <a:xfrm>
                <a:off x="1676368" y="6790556"/>
                <a:ext cx="228600" cy="57350"/>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0180">
                  <a:defRPr/>
                </a:pPr>
                <a:endParaRPr lang="en-US" sz="1600" dirty="0">
                  <a:solidFill>
                    <a:srgbClr val="000000"/>
                  </a:solidFill>
                </a:endParaRPr>
              </a:p>
            </p:txBody>
          </p:sp>
          <p:sp>
            <p:nvSpPr>
              <p:cNvPr id="39" name="Freeform 38"/>
              <p:cNvSpPr>
                <a:spLocks noEditPoints="1"/>
              </p:cNvSpPr>
              <p:nvPr userDrawn="1"/>
            </p:nvSpPr>
            <p:spPr bwMode="black">
              <a:xfrm>
                <a:off x="1130368" y="6976999"/>
                <a:ext cx="905256" cy="341211"/>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0180">
                  <a:defRPr/>
                </a:pPr>
                <a:endParaRPr lang="en-US" sz="1600" dirty="0">
                  <a:solidFill>
                    <a:srgbClr val="000000"/>
                  </a:solidFill>
                </a:endParaRPr>
              </a:p>
            </p:txBody>
          </p:sp>
        </p:grpSp>
      </p:grpSp>
      <p:sp>
        <p:nvSpPr>
          <p:cNvPr id="3" name="Report Subtitle"/>
          <p:cNvSpPr>
            <a:spLocks noGrp="1"/>
          </p:cNvSpPr>
          <p:nvPr userDrawn="1">
            <p:ph type="subTitle" idx="1" hasCustomPrompt="1"/>
            <p:custDataLst>
              <p:tags r:id="rId1"/>
            </p:custDataLst>
          </p:nvPr>
        </p:nvSpPr>
        <p:spPr bwMode="white">
          <a:xfrm>
            <a:off x="1869835" y="1944447"/>
            <a:ext cx="5403273" cy="1204945"/>
          </a:xfrm>
        </p:spPr>
        <p:txBody>
          <a:bodyPr tIns="0" bIns="0">
            <a:spAutoFit/>
          </a:bodyPr>
          <a:lstStyle>
            <a:lvl1pPr marL="0" indent="0" algn="l">
              <a:lnSpc>
                <a:spcPct val="90000"/>
              </a:lnSpc>
              <a:spcAft>
                <a:spcPts val="0"/>
              </a:spcAft>
              <a:buNone/>
              <a:defRPr sz="2900" baseline="0">
                <a:solidFill>
                  <a:schemeClr val="bg1"/>
                </a:solidFill>
                <a:latin typeface="+mj-lt"/>
              </a:defRPr>
            </a:lvl1pPr>
            <a:lvl2pPr marL="456922" indent="0" algn="ctr">
              <a:buNone/>
              <a:defRPr>
                <a:solidFill>
                  <a:schemeClr val="tx1">
                    <a:tint val="75000"/>
                  </a:schemeClr>
                </a:solidFill>
              </a:defRPr>
            </a:lvl2pPr>
            <a:lvl3pPr marL="913842" indent="0" algn="ctr">
              <a:buNone/>
              <a:defRPr>
                <a:solidFill>
                  <a:schemeClr val="tx1">
                    <a:tint val="75000"/>
                  </a:schemeClr>
                </a:solidFill>
              </a:defRPr>
            </a:lvl3pPr>
            <a:lvl4pPr marL="1370765" indent="0" algn="ctr">
              <a:buNone/>
              <a:defRPr>
                <a:solidFill>
                  <a:schemeClr val="tx1">
                    <a:tint val="75000"/>
                  </a:schemeClr>
                </a:solidFill>
              </a:defRPr>
            </a:lvl4pPr>
            <a:lvl5pPr marL="1827688" indent="0" algn="ctr">
              <a:buNone/>
              <a:defRPr>
                <a:solidFill>
                  <a:schemeClr val="tx1">
                    <a:tint val="75000"/>
                  </a:schemeClr>
                </a:solidFill>
              </a:defRPr>
            </a:lvl5pPr>
            <a:lvl6pPr marL="2284611" indent="0" algn="ctr">
              <a:buNone/>
              <a:defRPr>
                <a:solidFill>
                  <a:schemeClr val="tx1">
                    <a:tint val="75000"/>
                  </a:schemeClr>
                </a:solidFill>
              </a:defRPr>
            </a:lvl6pPr>
            <a:lvl7pPr marL="2741535" indent="0" algn="ctr">
              <a:buNone/>
              <a:defRPr>
                <a:solidFill>
                  <a:schemeClr val="tx1">
                    <a:tint val="75000"/>
                  </a:schemeClr>
                </a:solidFill>
              </a:defRPr>
            </a:lvl7pPr>
            <a:lvl8pPr marL="3198455" indent="0" algn="ctr">
              <a:buNone/>
              <a:defRPr>
                <a:solidFill>
                  <a:schemeClr val="tx1">
                    <a:tint val="75000"/>
                  </a:schemeClr>
                </a:solidFill>
              </a:defRPr>
            </a:lvl8pPr>
            <a:lvl9pPr marL="3655376" indent="0" algn="ctr">
              <a:buNone/>
              <a:defRPr>
                <a:solidFill>
                  <a:schemeClr val="tx1">
                    <a:tint val="75000"/>
                  </a:schemeClr>
                </a:solidFill>
              </a:defRPr>
            </a:lvl9pPr>
          </a:lstStyle>
          <a:p>
            <a:r>
              <a:rPr lang="en-US" noProof="0" smtClean="0"/>
              <a:t>Subtitle (use this layout if subtitle needs three lines and your Title needs two)</a:t>
            </a:r>
            <a:endParaRPr lang="en-US" noProof="0" dirty="0" smtClean="0"/>
          </a:p>
        </p:txBody>
      </p:sp>
      <p:sp>
        <p:nvSpPr>
          <p:cNvPr id="2" name="Report Title"/>
          <p:cNvSpPr>
            <a:spLocks noGrp="1"/>
          </p:cNvSpPr>
          <p:nvPr userDrawn="1">
            <p:ph type="ctrTitle" hasCustomPrompt="1"/>
            <p:custDataLst>
              <p:tags r:id="rId2"/>
            </p:custDataLst>
          </p:nvPr>
        </p:nvSpPr>
        <p:spPr bwMode="white">
          <a:xfrm>
            <a:off x="1869835" y="1112679"/>
            <a:ext cx="5403273" cy="806824"/>
          </a:xfrm>
        </p:spPr>
        <p:txBody>
          <a:bodyPr vert="horz" lIns="0" tIns="0" rIns="0" bIns="0" rtlCol="0" anchor="t" anchorCtr="0">
            <a:noAutofit/>
          </a:bodyPr>
          <a:lstStyle>
            <a:lvl1pPr algn="l" defTabSz="913842" rtl="0" eaLnBrk="1" latinLnBrk="0" hangingPunct="1">
              <a:lnSpc>
                <a:spcPct val="90000"/>
              </a:lnSpc>
              <a:spcBef>
                <a:spcPct val="0"/>
              </a:spcBef>
              <a:buNone/>
              <a:defRPr lang="en-GB" sz="2900" b="1" i="1" kern="1200" baseline="0" noProof="0">
                <a:solidFill>
                  <a:schemeClr val="bg1"/>
                </a:solidFill>
                <a:latin typeface="+mj-lt"/>
                <a:ea typeface="+mj-ea"/>
                <a:cs typeface="+mj-cs"/>
              </a:defRPr>
            </a:lvl1pPr>
          </a:lstStyle>
          <a:p>
            <a:r>
              <a:rPr lang="en-US" noProof="0" smtClean="0"/>
              <a:t>Report Title</a:t>
            </a:r>
            <a:endParaRPr lang="en-US" noProof="0" dirty="0"/>
          </a:p>
        </p:txBody>
      </p:sp>
      <p:sp>
        <p:nvSpPr>
          <p:cNvPr id="43" name="Confidentiality stamp"/>
          <p:cNvSpPr txBox="1"/>
          <p:nvPr userDrawn="1">
            <p:custDataLst>
              <p:tags r:id="rId3"/>
            </p:custDataLst>
          </p:nvPr>
        </p:nvSpPr>
        <p:spPr>
          <a:xfrm>
            <a:off x="482145" y="3291849"/>
            <a:ext cx="1113905" cy="122205"/>
          </a:xfrm>
          <a:prstGeom prst="rect">
            <a:avLst/>
          </a:prstGeom>
          <a:noFill/>
          <a:ln>
            <a:noFill/>
          </a:ln>
        </p:spPr>
        <p:txBody>
          <a:bodyPr wrap="square" lIns="0" tIns="0" rIns="0" bIns="0" rtlCol="0">
            <a:spAutoFit/>
          </a:bodyPr>
          <a:lstStyle/>
          <a:p>
            <a:pPr defTabSz="913842"/>
            <a:r>
              <a:rPr lang="en-US" sz="800" i="1">
                <a:solidFill>
                  <a:srgbClr val="000000"/>
                </a:solidFill>
                <a:latin typeface="Georgia" pitchFamily="18" charset="0"/>
                <a:cs typeface="Arial" pitchFamily="34" charset="0"/>
              </a:rPr>
              <a:t>  </a:t>
            </a:r>
            <a:endParaRPr lang="en-US" sz="800" i="1" dirty="0">
              <a:solidFill>
                <a:srgbClr val="000000"/>
              </a:solidFill>
              <a:latin typeface="Georgia" pitchFamily="18" charset="0"/>
              <a:cs typeface="Arial" pitchFamily="34" charset="0"/>
            </a:endParaRPr>
          </a:p>
        </p:txBody>
      </p:sp>
      <p:sp>
        <p:nvSpPr>
          <p:cNvPr id="32" name="Draft stamp"/>
          <p:cNvSpPr txBox="1"/>
          <p:nvPr userDrawn="1">
            <p:custDataLst>
              <p:tags r:id="rId4"/>
            </p:custDataLst>
          </p:nvPr>
        </p:nvSpPr>
        <p:spPr>
          <a:xfrm>
            <a:off x="482145" y="3566169"/>
            <a:ext cx="1246909" cy="122205"/>
          </a:xfrm>
          <a:prstGeom prst="rect">
            <a:avLst/>
          </a:prstGeom>
          <a:noFill/>
          <a:ln>
            <a:noFill/>
          </a:ln>
        </p:spPr>
        <p:txBody>
          <a:bodyPr wrap="square" lIns="0" tIns="0" rIns="0" bIns="0" rtlCol="0" anchor="t" anchorCtr="0">
            <a:spAutoFit/>
          </a:bodyPr>
          <a:lstStyle/>
          <a:p>
            <a:pPr defTabSz="913842"/>
            <a:r>
              <a:rPr lang="en-US" sz="800" b="1" i="1">
                <a:solidFill>
                  <a:srgbClr val="000000"/>
                </a:solidFill>
                <a:latin typeface="Georgia" pitchFamily="18" charset="0"/>
                <a:cs typeface="Arial" pitchFamily="34" charset="0"/>
              </a:rPr>
              <a:t>   </a:t>
            </a:r>
            <a:endParaRPr lang="en-US" sz="800" b="1" i="1" dirty="0">
              <a:solidFill>
                <a:srgbClr val="000000"/>
              </a:solidFill>
              <a:latin typeface="Georgia" pitchFamily="18" charset="0"/>
              <a:cs typeface="Arial" pitchFamily="34" charset="0"/>
            </a:endParaRPr>
          </a:p>
        </p:txBody>
      </p:sp>
      <p:sp>
        <p:nvSpPr>
          <p:cNvPr id="31" name="Report Date"/>
          <p:cNvSpPr txBox="1"/>
          <p:nvPr userDrawn="1">
            <p:custDataLst>
              <p:tags r:id="rId5"/>
            </p:custDataLst>
          </p:nvPr>
        </p:nvSpPr>
        <p:spPr bwMode="white">
          <a:xfrm>
            <a:off x="482145" y="3832420"/>
            <a:ext cx="1113905" cy="122205"/>
          </a:xfrm>
          <a:prstGeom prst="rect">
            <a:avLst/>
          </a:prstGeom>
          <a:noFill/>
          <a:ln>
            <a:noFill/>
          </a:ln>
        </p:spPr>
        <p:txBody>
          <a:bodyPr wrap="square" lIns="0" tIns="0" rIns="0" bIns="0" rtlCol="0">
            <a:spAutoFit/>
          </a:bodyPr>
          <a:lstStyle/>
          <a:p>
            <a:pPr defTabSz="913842"/>
            <a:r>
              <a:rPr lang="en-US" sz="800" i="1">
                <a:solidFill>
                  <a:srgbClr val="000000"/>
                </a:solidFill>
                <a:latin typeface="Georgia" pitchFamily="18" charset="0"/>
                <a:cs typeface="Arial" pitchFamily="34" charset="0"/>
              </a:rPr>
              <a:t>  </a:t>
            </a:r>
            <a:endParaRPr lang="en-US" sz="800" i="1" dirty="0">
              <a:solidFill>
                <a:srgbClr val="000000"/>
              </a:solidFill>
              <a:latin typeface="Georgia" pitchFamily="18" charset="0"/>
              <a:cs typeface="Arial" pitchFamily="34" charset="0"/>
            </a:endParaRPr>
          </a:p>
        </p:txBody>
      </p:sp>
      <p:sp>
        <p:nvSpPr>
          <p:cNvPr id="33" name="Descriptor"/>
          <p:cNvSpPr txBox="1"/>
          <p:nvPr userDrawn="1">
            <p:custDataLst>
              <p:tags r:id="rId6"/>
            </p:custDataLst>
          </p:nvPr>
        </p:nvSpPr>
        <p:spPr bwMode="white">
          <a:xfrm>
            <a:off x="1870364" y="742286"/>
            <a:ext cx="57708" cy="123111"/>
          </a:xfrm>
          <a:prstGeom prst="rect">
            <a:avLst/>
          </a:prstGeom>
          <a:noFill/>
          <a:ln>
            <a:noFill/>
          </a:ln>
        </p:spPr>
        <p:txBody>
          <a:bodyPr wrap="none" lIns="0" tIns="0" rIns="0" bIns="0" rtlCol="0">
            <a:spAutoFit/>
          </a:bodyPr>
          <a:lstStyle/>
          <a:p>
            <a:pPr defTabSz="913842"/>
            <a:r>
              <a:rPr lang="en-US" sz="800">
                <a:solidFill>
                  <a:srgbClr val="FFFFFF"/>
                </a:solidFill>
                <a:cs typeface="Arial" pitchFamily="34" charset="0"/>
              </a:rPr>
              <a:t>  </a:t>
            </a:r>
            <a:endParaRPr lang="en-US" sz="800" dirty="0">
              <a:solidFill>
                <a:srgbClr val="FFFFFF"/>
              </a:solidFill>
              <a:cs typeface="Arial" pitchFamily="34" charset="0"/>
            </a:endParaRPr>
          </a:p>
        </p:txBody>
      </p:sp>
      <p:cxnSp>
        <p:nvCxnSpPr>
          <p:cNvPr id="25" name="Frame Line"/>
          <p:cNvCxnSpPr/>
          <p:nvPr userDrawn="1"/>
        </p:nvCxnSpPr>
        <p:spPr>
          <a:xfrm flipV="1">
            <a:off x="346365" y="3170817"/>
            <a:ext cx="1246909" cy="136572"/>
          </a:xfrm>
          <a:prstGeom prst="bentConnector3">
            <a:avLst>
              <a:gd name="adj1" fmla="val -174"/>
            </a:avLst>
          </a:prstGeom>
          <a:ln w="127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5" name="Content Placeholder 34"/>
          <p:cNvSpPr>
            <a:spLocks noGrp="1"/>
          </p:cNvSpPr>
          <p:nvPr>
            <p:ph sz="quarter" idx="10" hasCustomPrompt="1"/>
            <p:custDataLst>
              <p:tags r:id="rId7"/>
            </p:custDataLst>
          </p:nvPr>
        </p:nvSpPr>
        <p:spPr>
          <a:xfrm>
            <a:off x="482145" y="4098668"/>
            <a:ext cx="1113905" cy="1145689"/>
          </a:xfrm>
        </p:spPr>
        <p:txBody>
          <a:bodyPr/>
          <a:lstStyle>
            <a:lvl1pPr>
              <a:defRPr sz="800" i="1"/>
            </a:lvl1pPr>
          </a:lstStyle>
          <a:p>
            <a:pPr lvl="0"/>
            <a:r>
              <a:rPr lang="en-US" smtClean="0"/>
              <a:t>Click to enter text</a:t>
            </a:r>
            <a:endParaRPr lang="en-US" dirty="0"/>
          </a:p>
        </p:txBody>
      </p:sp>
      <p:sp>
        <p:nvSpPr>
          <p:cNvPr id="36" name="Cover image"/>
          <p:cNvSpPr txBox="1">
            <a:spLocks noChangeAspect="1"/>
          </p:cNvSpPr>
          <p:nvPr userDrawn="1">
            <p:custDataLst>
              <p:tags r:id="rId8"/>
            </p:custDataLst>
          </p:nvPr>
        </p:nvSpPr>
        <p:spPr>
          <a:xfrm>
            <a:off x="1731217" y="3167623"/>
            <a:ext cx="6109026" cy="2823882"/>
          </a:xfrm>
          <a:prstGeom prst="rect">
            <a:avLst/>
          </a:prstGeom>
          <a:noFill/>
          <a:ln w="3175">
            <a:noFill/>
          </a:ln>
        </p:spPr>
        <p:txBody>
          <a:bodyPr wrap="square" lIns="0" tIns="0" rIns="0" bIns="0" rtlCol="0">
            <a:noAutofit/>
          </a:bodyPr>
          <a:lstStyle/>
          <a:p>
            <a:pPr indent="-274154" defTabSz="913842">
              <a:spcAft>
                <a:spcPts val="900"/>
              </a:spcAft>
            </a:pPr>
            <a:endParaRPr lang="en-US" sz="2000" dirty="0">
              <a:solidFill>
                <a:srgbClr val="000000"/>
              </a:solidFill>
              <a:latin typeface="Georgia" pitchFamily="18"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2E09E16-C0E7-4518-B452-6E2FFF922A33}" type="datetimeFigureOut">
              <a:rPr lang="en-GB" smtClean="0"/>
              <a:pPr/>
              <a:t>26/03/2014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7DD9A93-D9FD-431A-BB85-450C5B68AB97}"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ver Slide: Fixed Logo">
    <p:spTree>
      <p:nvGrpSpPr>
        <p:cNvPr id="1" name=""/>
        <p:cNvGrpSpPr/>
        <p:nvPr/>
      </p:nvGrpSpPr>
      <p:grpSpPr>
        <a:xfrm>
          <a:off x="0" y="0"/>
          <a:ext cx="0" cy="0"/>
          <a:chOff x="0" y="0"/>
          <a:chExt cx="0" cy="0"/>
        </a:xfrm>
      </p:grpSpPr>
      <p:grpSp>
        <p:nvGrpSpPr>
          <p:cNvPr id="4" name="Logo with Panels"/>
          <p:cNvGrpSpPr/>
          <p:nvPr userDrawn="1"/>
        </p:nvGrpSpPr>
        <p:grpSpPr>
          <a:xfrm>
            <a:off x="1027611" y="5640898"/>
            <a:ext cx="1107260" cy="816350"/>
            <a:chOff x="3835013" y="2828854"/>
            <a:chExt cx="1217986" cy="925197"/>
          </a:xfrm>
        </p:grpSpPr>
        <p:grpSp>
          <p:nvGrpSpPr>
            <p:cNvPr id="5" name="Logo Panels"/>
            <p:cNvGrpSpPr/>
            <p:nvPr/>
          </p:nvGrpSpPr>
          <p:grpSpPr>
            <a:xfrm>
              <a:off x="4609614" y="2828854"/>
              <a:ext cx="443385" cy="397546"/>
              <a:chOff x="4609614" y="2828854"/>
              <a:chExt cx="443385" cy="397546"/>
            </a:xfrm>
          </p:grpSpPr>
          <p:sp>
            <p:nvSpPr>
              <p:cNvPr id="51" name="Rectangle 1"/>
              <p:cNvSpPr>
                <a:spLocks noChangeArrowheads="1"/>
              </p:cNvSpPr>
              <p:nvPr/>
            </p:nvSpPr>
            <p:spPr bwMode="gray">
              <a:xfrm>
                <a:off x="4609614" y="3112483"/>
                <a:ext cx="443385" cy="113916"/>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0180">
                  <a:defRPr/>
                </a:pPr>
                <a:endParaRPr lang="en-US" sz="1600" dirty="0">
                  <a:solidFill>
                    <a:srgbClr val="000000"/>
                  </a:solidFill>
                </a:endParaRPr>
              </a:p>
            </p:txBody>
          </p:sp>
          <p:sp>
            <p:nvSpPr>
              <p:cNvPr id="52" name="Rectangle 2"/>
              <p:cNvSpPr>
                <a:spLocks noChangeArrowheads="1"/>
              </p:cNvSpPr>
              <p:nvPr/>
            </p:nvSpPr>
            <p:spPr bwMode="gray">
              <a:xfrm>
                <a:off x="4609618" y="2873556"/>
                <a:ext cx="269567" cy="35284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0180">
                  <a:defRPr/>
                </a:pPr>
                <a:endParaRPr lang="en-US" sz="1600" dirty="0">
                  <a:solidFill>
                    <a:srgbClr val="000000"/>
                  </a:solidFill>
                </a:endParaRPr>
              </a:p>
            </p:txBody>
          </p:sp>
          <p:sp>
            <p:nvSpPr>
              <p:cNvPr id="53" name="Rectangle 3"/>
              <p:cNvSpPr>
                <a:spLocks noChangeArrowheads="1"/>
              </p:cNvSpPr>
              <p:nvPr/>
            </p:nvSpPr>
            <p:spPr bwMode="gray">
              <a:xfrm>
                <a:off x="4609618" y="2828854"/>
                <a:ext cx="224319" cy="397545"/>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0180">
                  <a:defRPr/>
                </a:pPr>
                <a:endParaRPr lang="en-US" sz="1600" dirty="0">
                  <a:solidFill>
                    <a:srgbClr val="000000"/>
                  </a:solidFill>
                </a:endParaRPr>
              </a:p>
            </p:txBody>
          </p:sp>
          <p:sp>
            <p:nvSpPr>
              <p:cNvPr id="54" name="Rectangle 4"/>
              <p:cNvSpPr>
                <a:spLocks noChangeArrowheads="1"/>
              </p:cNvSpPr>
              <p:nvPr/>
            </p:nvSpPr>
            <p:spPr bwMode="gray">
              <a:xfrm>
                <a:off x="4609617" y="2873555"/>
                <a:ext cx="224319" cy="35284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0180">
                  <a:defRPr/>
                </a:pPr>
                <a:endParaRPr lang="en-US" sz="1600" dirty="0">
                  <a:solidFill>
                    <a:srgbClr val="000000"/>
                  </a:solidFill>
                </a:endParaRPr>
              </a:p>
            </p:txBody>
          </p:sp>
          <p:sp>
            <p:nvSpPr>
              <p:cNvPr id="55" name="Rectangle 5"/>
              <p:cNvSpPr>
                <a:spLocks noChangeArrowheads="1"/>
              </p:cNvSpPr>
              <p:nvPr/>
            </p:nvSpPr>
            <p:spPr bwMode="gray">
              <a:xfrm>
                <a:off x="4609615" y="2944211"/>
                <a:ext cx="383843" cy="282188"/>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0180">
                  <a:defRPr/>
                </a:pPr>
                <a:endParaRPr lang="en-US" sz="1600" dirty="0">
                  <a:solidFill>
                    <a:srgbClr val="000000"/>
                  </a:solidFill>
                </a:endParaRPr>
              </a:p>
            </p:txBody>
          </p:sp>
          <p:sp>
            <p:nvSpPr>
              <p:cNvPr id="56" name="Rectangle 6"/>
              <p:cNvSpPr>
                <a:spLocks noChangeArrowheads="1"/>
              </p:cNvSpPr>
              <p:nvPr/>
            </p:nvSpPr>
            <p:spPr bwMode="gray">
              <a:xfrm>
                <a:off x="4609616" y="3112483"/>
                <a:ext cx="383842" cy="113916"/>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0180">
                  <a:defRPr/>
                </a:pPr>
                <a:endParaRPr lang="en-US" sz="1600" dirty="0">
                  <a:solidFill>
                    <a:srgbClr val="000000"/>
                  </a:solidFill>
                </a:endParaRPr>
              </a:p>
            </p:txBody>
          </p:sp>
          <p:sp>
            <p:nvSpPr>
              <p:cNvPr id="57" name="Rectangle 7"/>
              <p:cNvSpPr>
                <a:spLocks noChangeArrowheads="1"/>
              </p:cNvSpPr>
              <p:nvPr/>
            </p:nvSpPr>
            <p:spPr bwMode="gray">
              <a:xfrm>
                <a:off x="4609616" y="2944211"/>
                <a:ext cx="269570" cy="282188"/>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0180">
                  <a:defRPr/>
                </a:pPr>
                <a:endParaRPr lang="en-US" sz="1600" dirty="0">
                  <a:solidFill>
                    <a:srgbClr val="000000"/>
                  </a:solidFill>
                </a:endParaRPr>
              </a:p>
            </p:txBody>
          </p:sp>
          <p:sp>
            <p:nvSpPr>
              <p:cNvPr id="58" name="Rectangle 8"/>
              <p:cNvSpPr>
                <a:spLocks noChangeArrowheads="1"/>
              </p:cNvSpPr>
              <p:nvPr/>
            </p:nvSpPr>
            <p:spPr bwMode="gray">
              <a:xfrm>
                <a:off x="4609616" y="3112483"/>
                <a:ext cx="269569" cy="113916"/>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0180">
                  <a:defRPr/>
                </a:pPr>
                <a:endParaRPr lang="en-US" sz="1600" dirty="0">
                  <a:solidFill>
                    <a:srgbClr val="000000"/>
                  </a:solidFill>
                </a:endParaRPr>
              </a:p>
            </p:txBody>
          </p:sp>
          <p:sp>
            <p:nvSpPr>
              <p:cNvPr id="59" name="Rectangle 9"/>
              <p:cNvSpPr>
                <a:spLocks/>
              </p:cNvSpPr>
              <p:nvPr/>
            </p:nvSpPr>
            <p:spPr bwMode="gray">
              <a:xfrm>
                <a:off x="4609616" y="2944211"/>
                <a:ext cx="224321" cy="282188"/>
              </a:xfrm>
              <a:prstGeom prst="rect">
                <a:avLst/>
              </a:pr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0180">
                  <a:defRPr/>
                </a:pPr>
                <a:endParaRPr lang="en-US" sz="1600" dirty="0">
                  <a:solidFill>
                    <a:srgbClr val="000000"/>
                  </a:solidFill>
                </a:endParaRPr>
              </a:p>
            </p:txBody>
          </p:sp>
          <p:sp>
            <p:nvSpPr>
              <p:cNvPr id="60" name="Rectangle 10"/>
              <p:cNvSpPr>
                <a:spLocks noChangeArrowheads="1"/>
              </p:cNvSpPr>
              <p:nvPr/>
            </p:nvSpPr>
            <p:spPr bwMode="gray">
              <a:xfrm>
                <a:off x="4609617" y="3112483"/>
                <a:ext cx="224320" cy="113916"/>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0180">
                  <a:defRPr/>
                </a:pPr>
                <a:endParaRPr lang="en-US" sz="1600" dirty="0">
                  <a:solidFill>
                    <a:srgbClr val="000000"/>
                  </a:solidFill>
                </a:endParaRPr>
              </a:p>
            </p:txBody>
          </p:sp>
          <p:sp>
            <p:nvSpPr>
              <p:cNvPr id="61" name="Rectangle 11"/>
              <p:cNvSpPr>
                <a:spLocks noChangeArrowheads="1"/>
              </p:cNvSpPr>
              <p:nvPr/>
            </p:nvSpPr>
            <p:spPr bwMode="gray">
              <a:xfrm>
                <a:off x="4609617" y="3052823"/>
                <a:ext cx="141027" cy="173576"/>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0180">
                  <a:defRPr/>
                </a:pPr>
                <a:endParaRPr lang="en-US" sz="1600" dirty="0">
                  <a:solidFill>
                    <a:srgbClr val="000000"/>
                  </a:solidFill>
                </a:endParaRPr>
              </a:p>
            </p:txBody>
          </p:sp>
          <p:sp>
            <p:nvSpPr>
              <p:cNvPr id="62" name="Rectangle 12"/>
              <p:cNvSpPr>
                <a:spLocks noChangeArrowheads="1"/>
              </p:cNvSpPr>
              <p:nvPr/>
            </p:nvSpPr>
            <p:spPr bwMode="gray">
              <a:xfrm>
                <a:off x="4609617" y="3112483"/>
                <a:ext cx="141027" cy="113916"/>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0180">
                  <a:defRPr/>
                </a:pPr>
                <a:endParaRPr lang="en-US" sz="1600" dirty="0">
                  <a:solidFill>
                    <a:srgbClr val="000000"/>
                  </a:solidFill>
                </a:endParaRPr>
              </a:p>
            </p:txBody>
          </p:sp>
        </p:grpSp>
        <p:grpSp>
          <p:nvGrpSpPr>
            <p:cNvPr id="6" name="Logo"/>
            <p:cNvGrpSpPr/>
            <p:nvPr/>
          </p:nvGrpSpPr>
          <p:grpSpPr>
            <a:xfrm>
              <a:off x="3835013" y="3226397"/>
              <a:ext cx="905256" cy="527654"/>
              <a:chOff x="3835013" y="3226397"/>
              <a:chExt cx="905256" cy="527654"/>
            </a:xfrm>
          </p:grpSpPr>
          <p:sp>
            <p:nvSpPr>
              <p:cNvPr id="49" name="Rectangle 0"/>
              <p:cNvSpPr>
                <a:spLocks noChangeArrowheads="1"/>
              </p:cNvSpPr>
              <p:nvPr/>
            </p:nvSpPr>
            <p:spPr bwMode="black">
              <a:xfrm>
                <a:off x="4381013" y="3226397"/>
                <a:ext cx="228600" cy="57350"/>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0180">
                  <a:defRPr/>
                </a:pPr>
                <a:endParaRPr lang="en-US" sz="1600" dirty="0">
                  <a:solidFill>
                    <a:srgbClr val="000000"/>
                  </a:solidFill>
                </a:endParaRPr>
              </a:p>
            </p:txBody>
          </p:sp>
          <p:sp>
            <p:nvSpPr>
              <p:cNvPr id="50" name="Freeform 49"/>
              <p:cNvSpPr>
                <a:spLocks noEditPoints="1"/>
              </p:cNvSpPr>
              <p:nvPr/>
            </p:nvSpPr>
            <p:spPr bwMode="black">
              <a:xfrm>
                <a:off x="3835013" y="3412840"/>
                <a:ext cx="905256" cy="341211"/>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0180">
                  <a:defRPr/>
                </a:pPr>
                <a:endParaRPr lang="en-US" sz="1600" dirty="0">
                  <a:solidFill>
                    <a:srgbClr val="000000"/>
                  </a:solidFill>
                </a:endParaRPr>
              </a:p>
            </p:txBody>
          </p:sp>
        </p:grpSp>
      </p:grpSp>
      <p:cxnSp>
        <p:nvCxnSpPr>
          <p:cNvPr id="72" name="Frame Line"/>
          <p:cNvCxnSpPr/>
          <p:nvPr userDrawn="1"/>
        </p:nvCxnSpPr>
        <p:spPr>
          <a:xfrm flipV="1">
            <a:off x="1731819" y="1006543"/>
            <a:ext cx="6923051" cy="136460"/>
          </a:xfrm>
          <a:prstGeom prst="bentConnector3">
            <a:avLst>
              <a:gd name="adj1" fmla="val -3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Report Subtitle"/>
          <p:cNvSpPr>
            <a:spLocks noGrp="1"/>
          </p:cNvSpPr>
          <p:nvPr userDrawn="1">
            <p:ph type="subTitle" idx="1" hasCustomPrompt="1"/>
            <p:custDataLst>
              <p:tags r:id="rId1"/>
            </p:custDataLst>
          </p:nvPr>
        </p:nvSpPr>
        <p:spPr>
          <a:xfrm>
            <a:off x="1869835" y="1944444"/>
            <a:ext cx="5403273" cy="806824"/>
          </a:xfrm>
        </p:spPr>
        <p:txBody>
          <a:bodyPr tIns="0" bIns="0"/>
          <a:lstStyle>
            <a:lvl1pPr marL="0" indent="0" algn="l">
              <a:lnSpc>
                <a:spcPct val="90000"/>
              </a:lnSpc>
              <a:spcAft>
                <a:spcPts val="0"/>
              </a:spcAft>
              <a:buNone/>
              <a:defRPr sz="2900" baseline="0">
                <a:solidFill>
                  <a:schemeClr val="tx1"/>
                </a:solidFill>
                <a:latin typeface="+mj-lt"/>
              </a:defRPr>
            </a:lvl1pPr>
            <a:lvl2pPr marL="456922" indent="0" algn="ctr">
              <a:buNone/>
              <a:defRPr>
                <a:solidFill>
                  <a:schemeClr val="tx1">
                    <a:tint val="75000"/>
                  </a:schemeClr>
                </a:solidFill>
              </a:defRPr>
            </a:lvl2pPr>
            <a:lvl3pPr marL="913842" indent="0" algn="ctr">
              <a:buNone/>
              <a:defRPr>
                <a:solidFill>
                  <a:schemeClr val="tx1">
                    <a:tint val="75000"/>
                  </a:schemeClr>
                </a:solidFill>
              </a:defRPr>
            </a:lvl3pPr>
            <a:lvl4pPr marL="1370765" indent="0" algn="ctr">
              <a:buNone/>
              <a:defRPr>
                <a:solidFill>
                  <a:schemeClr val="tx1">
                    <a:tint val="75000"/>
                  </a:schemeClr>
                </a:solidFill>
              </a:defRPr>
            </a:lvl4pPr>
            <a:lvl5pPr marL="1827688" indent="0" algn="ctr">
              <a:buNone/>
              <a:defRPr>
                <a:solidFill>
                  <a:schemeClr val="tx1">
                    <a:tint val="75000"/>
                  </a:schemeClr>
                </a:solidFill>
              </a:defRPr>
            </a:lvl5pPr>
            <a:lvl6pPr marL="2284611" indent="0" algn="ctr">
              <a:buNone/>
              <a:defRPr>
                <a:solidFill>
                  <a:schemeClr val="tx1">
                    <a:tint val="75000"/>
                  </a:schemeClr>
                </a:solidFill>
              </a:defRPr>
            </a:lvl6pPr>
            <a:lvl7pPr marL="2741535" indent="0" algn="ctr">
              <a:buNone/>
              <a:defRPr>
                <a:solidFill>
                  <a:schemeClr val="tx1">
                    <a:tint val="75000"/>
                  </a:schemeClr>
                </a:solidFill>
              </a:defRPr>
            </a:lvl7pPr>
            <a:lvl8pPr marL="3198455" indent="0" algn="ctr">
              <a:buNone/>
              <a:defRPr>
                <a:solidFill>
                  <a:schemeClr val="tx1">
                    <a:tint val="75000"/>
                  </a:schemeClr>
                </a:solidFill>
              </a:defRPr>
            </a:lvl8pPr>
            <a:lvl9pPr marL="3655376" indent="0" algn="ctr">
              <a:buNone/>
              <a:defRPr>
                <a:solidFill>
                  <a:schemeClr val="tx1">
                    <a:tint val="75000"/>
                  </a:schemeClr>
                </a:solidFill>
              </a:defRPr>
            </a:lvl9pPr>
          </a:lstStyle>
          <a:p>
            <a:r>
              <a:rPr lang="en-US" noProof="0" smtClean="0"/>
              <a:t>Subtitle (move higher if title is only one line)</a:t>
            </a:r>
            <a:endParaRPr lang="en-US" noProof="0" dirty="0"/>
          </a:p>
        </p:txBody>
      </p:sp>
      <p:sp>
        <p:nvSpPr>
          <p:cNvPr id="2" name="Report Title"/>
          <p:cNvSpPr>
            <a:spLocks noGrp="1"/>
          </p:cNvSpPr>
          <p:nvPr userDrawn="1">
            <p:ph type="ctrTitle" hasCustomPrompt="1"/>
            <p:custDataLst>
              <p:tags r:id="rId2"/>
            </p:custDataLst>
          </p:nvPr>
        </p:nvSpPr>
        <p:spPr>
          <a:xfrm>
            <a:off x="1869835" y="1112679"/>
            <a:ext cx="5403273" cy="806824"/>
          </a:xfrm>
        </p:spPr>
        <p:txBody>
          <a:bodyPr vert="horz" lIns="0" tIns="0" rIns="0" bIns="0" rtlCol="0" anchor="t" anchorCtr="0">
            <a:noAutofit/>
          </a:bodyPr>
          <a:lstStyle>
            <a:lvl1pPr algn="l" defTabSz="913842" rtl="0" eaLnBrk="1" latinLnBrk="0" hangingPunct="1">
              <a:lnSpc>
                <a:spcPct val="90000"/>
              </a:lnSpc>
              <a:spcBef>
                <a:spcPct val="0"/>
              </a:spcBef>
              <a:buNone/>
              <a:defRPr lang="en-GB" sz="2900" b="1" i="1" kern="1200" baseline="0" noProof="0">
                <a:solidFill>
                  <a:schemeClr val="tx1"/>
                </a:solidFill>
                <a:latin typeface="+mj-lt"/>
                <a:ea typeface="+mj-ea"/>
                <a:cs typeface="+mj-cs"/>
              </a:defRPr>
            </a:lvl1pPr>
          </a:lstStyle>
          <a:p>
            <a:r>
              <a:rPr lang="en-US" noProof="0" smtClean="0"/>
              <a:t>Report Title</a:t>
            </a:r>
            <a:endParaRPr lang="en-US" noProof="0" dirty="0"/>
          </a:p>
        </p:txBody>
      </p:sp>
      <p:sp>
        <p:nvSpPr>
          <p:cNvPr id="43" name="Confidentiality stamp"/>
          <p:cNvSpPr txBox="1"/>
          <p:nvPr userDrawn="1">
            <p:custDataLst>
              <p:tags r:id="rId3"/>
            </p:custDataLst>
          </p:nvPr>
        </p:nvSpPr>
        <p:spPr>
          <a:xfrm>
            <a:off x="482145" y="3291849"/>
            <a:ext cx="1113905" cy="122205"/>
          </a:xfrm>
          <a:prstGeom prst="rect">
            <a:avLst/>
          </a:prstGeom>
          <a:noFill/>
          <a:ln>
            <a:noFill/>
          </a:ln>
        </p:spPr>
        <p:txBody>
          <a:bodyPr wrap="square" lIns="0" tIns="0" rIns="0" bIns="0" rtlCol="0">
            <a:spAutoFit/>
          </a:bodyPr>
          <a:lstStyle/>
          <a:p>
            <a:pPr defTabSz="913842"/>
            <a:r>
              <a:rPr lang="en-US" sz="800" i="1">
                <a:solidFill>
                  <a:srgbClr val="000000"/>
                </a:solidFill>
                <a:latin typeface="Georgia" pitchFamily="18" charset="0"/>
                <a:cs typeface="Arial" pitchFamily="34" charset="0"/>
              </a:rPr>
              <a:t>  </a:t>
            </a:r>
            <a:endParaRPr lang="en-US" sz="800" i="1" dirty="0">
              <a:solidFill>
                <a:srgbClr val="000000"/>
              </a:solidFill>
              <a:latin typeface="Georgia" pitchFamily="18" charset="0"/>
              <a:cs typeface="Arial" pitchFamily="34" charset="0"/>
            </a:endParaRPr>
          </a:p>
        </p:txBody>
      </p:sp>
      <p:sp>
        <p:nvSpPr>
          <p:cNvPr id="32" name="Draft stamp"/>
          <p:cNvSpPr txBox="1"/>
          <p:nvPr userDrawn="1">
            <p:custDataLst>
              <p:tags r:id="rId4"/>
            </p:custDataLst>
          </p:nvPr>
        </p:nvSpPr>
        <p:spPr>
          <a:xfrm>
            <a:off x="482145" y="3566169"/>
            <a:ext cx="1246909" cy="122205"/>
          </a:xfrm>
          <a:prstGeom prst="rect">
            <a:avLst/>
          </a:prstGeom>
          <a:noFill/>
          <a:ln>
            <a:noFill/>
          </a:ln>
        </p:spPr>
        <p:txBody>
          <a:bodyPr wrap="square" lIns="0" tIns="0" rIns="0" bIns="0" rtlCol="0" anchor="t" anchorCtr="0">
            <a:spAutoFit/>
          </a:bodyPr>
          <a:lstStyle/>
          <a:p>
            <a:pPr defTabSz="913842"/>
            <a:r>
              <a:rPr lang="en-US" sz="800" b="1" i="1">
                <a:solidFill>
                  <a:srgbClr val="000000"/>
                </a:solidFill>
                <a:latin typeface="Georgia" pitchFamily="18" charset="0"/>
                <a:cs typeface="Arial" pitchFamily="34" charset="0"/>
              </a:rPr>
              <a:t>   </a:t>
            </a:r>
            <a:endParaRPr lang="en-US" sz="800" b="1" i="1" dirty="0">
              <a:solidFill>
                <a:srgbClr val="000000"/>
              </a:solidFill>
              <a:latin typeface="Georgia" pitchFamily="18" charset="0"/>
              <a:cs typeface="Arial" pitchFamily="34" charset="0"/>
            </a:endParaRPr>
          </a:p>
        </p:txBody>
      </p:sp>
      <p:sp>
        <p:nvSpPr>
          <p:cNvPr id="31" name="Report Date"/>
          <p:cNvSpPr txBox="1"/>
          <p:nvPr userDrawn="1">
            <p:custDataLst>
              <p:tags r:id="rId5"/>
            </p:custDataLst>
          </p:nvPr>
        </p:nvSpPr>
        <p:spPr>
          <a:xfrm>
            <a:off x="482144" y="3832420"/>
            <a:ext cx="1113905" cy="122205"/>
          </a:xfrm>
          <a:prstGeom prst="rect">
            <a:avLst/>
          </a:prstGeom>
          <a:noFill/>
          <a:ln>
            <a:noFill/>
          </a:ln>
        </p:spPr>
        <p:txBody>
          <a:bodyPr wrap="square" lIns="0" tIns="0" rIns="0" bIns="0" rtlCol="0">
            <a:spAutoFit/>
          </a:bodyPr>
          <a:lstStyle/>
          <a:p>
            <a:pPr defTabSz="913842"/>
            <a:endParaRPr lang="en-US" sz="800" i="1" dirty="0">
              <a:solidFill>
                <a:srgbClr val="000000"/>
              </a:solidFill>
              <a:latin typeface="Georgia" pitchFamily="18" charset="0"/>
              <a:cs typeface="Arial" pitchFamily="34" charset="0"/>
            </a:endParaRPr>
          </a:p>
        </p:txBody>
      </p:sp>
      <p:sp>
        <p:nvSpPr>
          <p:cNvPr id="25" name="Descriptor"/>
          <p:cNvSpPr txBox="1"/>
          <p:nvPr userDrawn="1">
            <p:custDataLst>
              <p:tags r:id="rId6"/>
            </p:custDataLst>
          </p:nvPr>
        </p:nvSpPr>
        <p:spPr>
          <a:xfrm>
            <a:off x="1870364" y="742286"/>
            <a:ext cx="57708" cy="123111"/>
          </a:xfrm>
          <a:prstGeom prst="rect">
            <a:avLst/>
          </a:prstGeom>
          <a:noFill/>
          <a:ln>
            <a:noFill/>
          </a:ln>
        </p:spPr>
        <p:txBody>
          <a:bodyPr wrap="none" lIns="0" tIns="0" rIns="0" bIns="0" rtlCol="0">
            <a:spAutoFit/>
          </a:bodyPr>
          <a:lstStyle/>
          <a:p>
            <a:pPr defTabSz="913842"/>
            <a:r>
              <a:rPr lang="en-US" sz="800">
                <a:solidFill>
                  <a:srgbClr val="000000"/>
                </a:solidFill>
                <a:cs typeface="Arial" pitchFamily="34" charset="0"/>
              </a:rPr>
              <a:t>  </a:t>
            </a:r>
            <a:endParaRPr lang="en-US" sz="800" dirty="0">
              <a:solidFill>
                <a:srgbClr val="000000"/>
              </a:solidFill>
              <a:cs typeface="Arial" pitchFamily="34" charset="0"/>
            </a:endParaRPr>
          </a:p>
        </p:txBody>
      </p:sp>
      <p:cxnSp>
        <p:nvCxnSpPr>
          <p:cNvPr id="26" name="Frame Line"/>
          <p:cNvCxnSpPr/>
          <p:nvPr userDrawn="1"/>
        </p:nvCxnSpPr>
        <p:spPr>
          <a:xfrm flipV="1">
            <a:off x="346365" y="3170817"/>
            <a:ext cx="1246909" cy="136572"/>
          </a:xfrm>
          <a:prstGeom prst="bentConnector3">
            <a:avLst>
              <a:gd name="adj1" fmla="val -174"/>
            </a:avLst>
          </a:prstGeom>
          <a:ln w="127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over Slide: Colour">
    <p:spTree>
      <p:nvGrpSpPr>
        <p:cNvPr id="1" name=""/>
        <p:cNvGrpSpPr/>
        <p:nvPr/>
      </p:nvGrpSpPr>
      <p:grpSpPr>
        <a:xfrm>
          <a:off x="0" y="0"/>
          <a:ext cx="0" cy="0"/>
          <a:chOff x="0" y="0"/>
          <a:chExt cx="0" cy="0"/>
        </a:xfrm>
      </p:grpSpPr>
      <p:grpSp>
        <p:nvGrpSpPr>
          <p:cNvPr id="4" name="Logo with Panels"/>
          <p:cNvGrpSpPr/>
          <p:nvPr userDrawn="1"/>
        </p:nvGrpSpPr>
        <p:grpSpPr>
          <a:xfrm>
            <a:off x="1027607" y="0"/>
            <a:ext cx="8116393" cy="6457244"/>
            <a:chOff x="1130368" y="0"/>
            <a:chExt cx="8928032" cy="7318210"/>
          </a:xfrm>
        </p:grpSpPr>
        <p:grpSp>
          <p:nvGrpSpPr>
            <p:cNvPr id="5" name="Logo Shapes"/>
            <p:cNvGrpSpPr/>
            <p:nvPr userDrawn="1"/>
          </p:nvGrpSpPr>
          <p:grpSpPr>
            <a:xfrm>
              <a:off x="1904991" y="0"/>
              <a:ext cx="8153409" cy="6792221"/>
              <a:chOff x="1828799" y="0"/>
              <a:chExt cx="8153409" cy="6792221"/>
            </a:xfrm>
          </p:grpSpPr>
          <p:sp>
            <p:nvSpPr>
              <p:cNvPr id="68" name="Rectangle 2"/>
              <p:cNvSpPr>
                <a:spLocks noChangeArrowheads="1"/>
              </p:cNvSpPr>
              <p:nvPr userDrawn="1"/>
            </p:nvSpPr>
            <p:spPr bwMode="gray">
              <a:xfrm>
                <a:off x="1828799" y="1150143"/>
                <a:ext cx="8153409" cy="5638800"/>
              </a:xfrm>
              <a:prstGeom prst="rect">
                <a:avLst/>
              </a:prstGeom>
              <a:solidFill>
                <a:schemeClr val="tx2">
                  <a:lumMod val="40000"/>
                  <a:lumOff val="6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3842"/>
                <a:endParaRPr lang="en-US" sz="1000" dirty="0">
                  <a:solidFill>
                    <a:srgbClr val="000000"/>
                  </a:solidFill>
                </a:endParaRPr>
              </a:p>
            </p:txBody>
          </p:sp>
          <p:sp>
            <p:nvSpPr>
              <p:cNvPr id="24" name="Rectangle 4"/>
              <p:cNvSpPr>
                <a:spLocks noChangeArrowheads="1"/>
              </p:cNvSpPr>
              <p:nvPr/>
            </p:nvSpPr>
            <p:spPr bwMode="gray">
              <a:xfrm>
                <a:off x="1828800" y="0"/>
                <a:ext cx="6248400" cy="6792221"/>
              </a:xfrm>
              <a:prstGeom prst="rect">
                <a:avLst/>
              </a:prstGeom>
              <a:solidFill>
                <a:schemeClr val="tx2">
                  <a:lumMod val="60000"/>
                  <a:lumOff val="4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3842"/>
                <a:endParaRPr lang="en-US" sz="1000" dirty="0">
                  <a:solidFill>
                    <a:srgbClr val="000000"/>
                  </a:solidFill>
                </a:endParaRPr>
              </a:p>
            </p:txBody>
          </p:sp>
          <p:sp>
            <p:nvSpPr>
              <p:cNvPr id="29" name="Rectangle 7"/>
              <p:cNvSpPr>
                <a:spLocks noChangeArrowheads="1"/>
              </p:cNvSpPr>
              <p:nvPr userDrawn="1"/>
            </p:nvSpPr>
            <p:spPr bwMode="gray">
              <a:xfrm>
                <a:off x="1828800" y="1150143"/>
                <a:ext cx="6248400" cy="5638799"/>
              </a:xfrm>
              <a:prstGeom prst="rect">
                <a:avLst/>
              </a:prstGeom>
              <a:solidFill>
                <a:schemeClr val="accent1"/>
              </a:solidFill>
              <a:ln w="0">
                <a:noFill/>
                <a:prstDash val="solid"/>
                <a:miter lim="800000"/>
                <a:headEnd/>
                <a:tailEnd/>
              </a:ln>
            </p:spPr>
            <p:txBody>
              <a:bodyPr vert="horz" wrap="square" lIns="0" tIns="0" rIns="0" bIns="0" numCol="1" anchor="t" anchorCtr="0" compatLnSpc="1">
                <a:prstTxWarp prst="textNoShape">
                  <a:avLst/>
                </a:prstTxWarp>
              </a:bodyPr>
              <a:lstStyle/>
              <a:p>
                <a:pPr defTabSz="913842"/>
                <a:endParaRPr lang="en-US" sz="1000" dirty="0">
                  <a:solidFill>
                    <a:srgbClr val="000000"/>
                  </a:solidFill>
                </a:endParaRPr>
              </a:p>
            </p:txBody>
          </p:sp>
        </p:grpSp>
        <p:grpSp>
          <p:nvGrpSpPr>
            <p:cNvPr id="6" name="Logo"/>
            <p:cNvGrpSpPr/>
            <p:nvPr userDrawn="1"/>
          </p:nvGrpSpPr>
          <p:grpSpPr>
            <a:xfrm>
              <a:off x="1130368" y="6790556"/>
              <a:ext cx="905256" cy="527654"/>
              <a:chOff x="1130368" y="6790556"/>
              <a:chExt cx="905256" cy="527654"/>
            </a:xfrm>
          </p:grpSpPr>
          <p:sp>
            <p:nvSpPr>
              <p:cNvPr id="23" name="Rectangle 0"/>
              <p:cNvSpPr>
                <a:spLocks noChangeArrowheads="1"/>
              </p:cNvSpPr>
              <p:nvPr userDrawn="1"/>
            </p:nvSpPr>
            <p:spPr bwMode="black">
              <a:xfrm>
                <a:off x="1676368" y="6790556"/>
                <a:ext cx="228600" cy="57350"/>
              </a:xfrm>
              <a:prstGeom prst="rect">
                <a:avLst/>
              </a:prstGeom>
              <a:solidFill>
                <a:schemeClr val="accent1"/>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0180">
                  <a:defRPr/>
                </a:pPr>
                <a:endParaRPr lang="en-US" sz="1600" dirty="0">
                  <a:solidFill>
                    <a:srgbClr val="000000"/>
                  </a:solidFill>
                </a:endParaRPr>
              </a:p>
            </p:txBody>
          </p:sp>
          <p:sp>
            <p:nvSpPr>
              <p:cNvPr id="25" name="Freeform 24"/>
              <p:cNvSpPr>
                <a:spLocks noEditPoints="1"/>
              </p:cNvSpPr>
              <p:nvPr userDrawn="1"/>
            </p:nvSpPr>
            <p:spPr bwMode="black">
              <a:xfrm>
                <a:off x="1130368" y="6976999"/>
                <a:ext cx="905256" cy="341211"/>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0180">
                  <a:defRPr/>
                </a:pPr>
                <a:endParaRPr lang="en-US" sz="1600" dirty="0">
                  <a:solidFill>
                    <a:srgbClr val="000000"/>
                  </a:solidFill>
                </a:endParaRPr>
              </a:p>
            </p:txBody>
          </p:sp>
        </p:grpSp>
      </p:grpSp>
      <p:sp>
        <p:nvSpPr>
          <p:cNvPr id="3" name="Report Subtitle"/>
          <p:cNvSpPr>
            <a:spLocks noGrp="1"/>
          </p:cNvSpPr>
          <p:nvPr userDrawn="1">
            <p:ph type="subTitle" idx="1" hasCustomPrompt="1"/>
            <p:custDataLst>
              <p:tags r:id="rId1"/>
            </p:custDataLst>
          </p:nvPr>
        </p:nvSpPr>
        <p:spPr bwMode="white">
          <a:xfrm>
            <a:off x="1869835" y="1944444"/>
            <a:ext cx="5403273" cy="806824"/>
          </a:xfrm>
        </p:spPr>
        <p:txBody>
          <a:bodyPr tIns="0" bIns="0"/>
          <a:lstStyle>
            <a:lvl1pPr marL="0" indent="0" algn="l">
              <a:lnSpc>
                <a:spcPct val="90000"/>
              </a:lnSpc>
              <a:spcAft>
                <a:spcPts val="0"/>
              </a:spcAft>
              <a:buNone/>
              <a:defRPr sz="2900" baseline="0">
                <a:solidFill>
                  <a:schemeClr val="bg1"/>
                </a:solidFill>
                <a:latin typeface="+mj-lt"/>
              </a:defRPr>
            </a:lvl1pPr>
            <a:lvl2pPr marL="456922" indent="0" algn="ctr">
              <a:buNone/>
              <a:defRPr>
                <a:solidFill>
                  <a:schemeClr val="tx1">
                    <a:tint val="75000"/>
                  </a:schemeClr>
                </a:solidFill>
              </a:defRPr>
            </a:lvl2pPr>
            <a:lvl3pPr marL="913842" indent="0" algn="ctr">
              <a:buNone/>
              <a:defRPr>
                <a:solidFill>
                  <a:schemeClr val="tx1">
                    <a:tint val="75000"/>
                  </a:schemeClr>
                </a:solidFill>
              </a:defRPr>
            </a:lvl3pPr>
            <a:lvl4pPr marL="1370765" indent="0" algn="ctr">
              <a:buNone/>
              <a:defRPr>
                <a:solidFill>
                  <a:schemeClr val="tx1">
                    <a:tint val="75000"/>
                  </a:schemeClr>
                </a:solidFill>
              </a:defRPr>
            </a:lvl4pPr>
            <a:lvl5pPr marL="1827688" indent="0" algn="ctr">
              <a:buNone/>
              <a:defRPr>
                <a:solidFill>
                  <a:schemeClr val="tx1">
                    <a:tint val="75000"/>
                  </a:schemeClr>
                </a:solidFill>
              </a:defRPr>
            </a:lvl5pPr>
            <a:lvl6pPr marL="2284611" indent="0" algn="ctr">
              <a:buNone/>
              <a:defRPr>
                <a:solidFill>
                  <a:schemeClr val="tx1">
                    <a:tint val="75000"/>
                  </a:schemeClr>
                </a:solidFill>
              </a:defRPr>
            </a:lvl6pPr>
            <a:lvl7pPr marL="2741535" indent="0" algn="ctr">
              <a:buNone/>
              <a:defRPr>
                <a:solidFill>
                  <a:schemeClr val="tx1">
                    <a:tint val="75000"/>
                  </a:schemeClr>
                </a:solidFill>
              </a:defRPr>
            </a:lvl7pPr>
            <a:lvl8pPr marL="3198455" indent="0" algn="ctr">
              <a:buNone/>
              <a:defRPr>
                <a:solidFill>
                  <a:schemeClr val="tx1">
                    <a:tint val="75000"/>
                  </a:schemeClr>
                </a:solidFill>
              </a:defRPr>
            </a:lvl8pPr>
            <a:lvl9pPr marL="3655376" indent="0" algn="ctr">
              <a:buNone/>
              <a:defRPr>
                <a:solidFill>
                  <a:schemeClr val="tx1">
                    <a:tint val="75000"/>
                  </a:schemeClr>
                </a:solidFill>
              </a:defRPr>
            </a:lvl9pPr>
          </a:lstStyle>
          <a:p>
            <a:r>
              <a:rPr lang="en-US" noProof="0" smtClean="0"/>
              <a:t>Subtitle (move higher if title is only one line)</a:t>
            </a:r>
            <a:endParaRPr lang="en-US" noProof="0" dirty="0"/>
          </a:p>
        </p:txBody>
      </p:sp>
      <p:sp>
        <p:nvSpPr>
          <p:cNvPr id="2" name="Report Title"/>
          <p:cNvSpPr>
            <a:spLocks noGrp="1"/>
          </p:cNvSpPr>
          <p:nvPr userDrawn="1">
            <p:ph type="ctrTitle" hasCustomPrompt="1"/>
            <p:custDataLst>
              <p:tags r:id="rId2"/>
            </p:custDataLst>
          </p:nvPr>
        </p:nvSpPr>
        <p:spPr bwMode="white">
          <a:xfrm>
            <a:off x="1869835" y="1112679"/>
            <a:ext cx="5403273" cy="806824"/>
          </a:xfrm>
        </p:spPr>
        <p:txBody>
          <a:bodyPr vert="horz" lIns="0" tIns="0" rIns="0" bIns="0" rtlCol="0" anchor="t" anchorCtr="0">
            <a:noAutofit/>
          </a:bodyPr>
          <a:lstStyle>
            <a:lvl1pPr algn="l" defTabSz="913842" rtl="0" eaLnBrk="1" latinLnBrk="0" hangingPunct="1">
              <a:lnSpc>
                <a:spcPct val="90000"/>
              </a:lnSpc>
              <a:spcBef>
                <a:spcPct val="0"/>
              </a:spcBef>
              <a:buNone/>
              <a:defRPr lang="en-GB" sz="2900" b="1" i="1" kern="1200" baseline="0" noProof="0">
                <a:solidFill>
                  <a:schemeClr val="bg1"/>
                </a:solidFill>
                <a:latin typeface="+mj-lt"/>
                <a:ea typeface="+mj-ea"/>
                <a:cs typeface="+mj-cs"/>
              </a:defRPr>
            </a:lvl1pPr>
          </a:lstStyle>
          <a:p>
            <a:r>
              <a:rPr lang="en-US" noProof="0" smtClean="0"/>
              <a:t>Report Title</a:t>
            </a:r>
            <a:endParaRPr lang="en-US" noProof="0" dirty="0"/>
          </a:p>
        </p:txBody>
      </p:sp>
      <p:sp>
        <p:nvSpPr>
          <p:cNvPr id="43" name="Confidentiality stamp"/>
          <p:cNvSpPr txBox="1"/>
          <p:nvPr userDrawn="1">
            <p:custDataLst>
              <p:tags r:id="rId3"/>
            </p:custDataLst>
          </p:nvPr>
        </p:nvSpPr>
        <p:spPr>
          <a:xfrm>
            <a:off x="482145" y="3291849"/>
            <a:ext cx="1113905" cy="122205"/>
          </a:xfrm>
          <a:prstGeom prst="rect">
            <a:avLst/>
          </a:prstGeom>
          <a:noFill/>
          <a:ln>
            <a:noFill/>
          </a:ln>
        </p:spPr>
        <p:txBody>
          <a:bodyPr wrap="square" lIns="0" tIns="0" rIns="0" bIns="0" rtlCol="0">
            <a:spAutoFit/>
          </a:bodyPr>
          <a:lstStyle/>
          <a:p>
            <a:pPr defTabSz="913842"/>
            <a:r>
              <a:rPr lang="en-US" sz="800" i="1">
                <a:solidFill>
                  <a:srgbClr val="000000"/>
                </a:solidFill>
                <a:latin typeface="Georgia" pitchFamily="18" charset="0"/>
                <a:cs typeface="Arial" pitchFamily="34" charset="0"/>
              </a:rPr>
              <a:t>  </a:t>
            </a:r>
            <a:endParaRPr lang="en-US" sz="800" i="1" dirty="0">
              <a:solidFill>
                <a:srgbClr val="000000"/>
              </a:solidFill>
              <a:latin typeface="Georgia" pitchFamily="18" charset="0"/>
              <a:cs typeface="Arial" pitchFamily="34" charset="0"/>
            </a:endParaRPr>
          </a:p>
        </p:txBody>
      </p:sp>
      <p:sp>
        <p:nvSpPr>
          <p:cNvPr id="22" name="Draft stamp"/>
          <p:cNvSpPr txBox="1"/>
          <p:nvPr userDrawn="1">
            <p:custDataLst>
              <p:tags r:id="rId4"/>
            </p:custDataLst>
          </p:nvPr>
        </p:nvSpPr>
        <p:spPr>
          <a:xfrm>
            <a:off x="482145" y="3566169"/>
            <a:ext cx="1246909" cy="122205"/>
          </a:xfrm>
          <a:prstGeom prst="rect">
            <a:avLst/>
          </a:prstGeom>
          <a:noFill/>
          <a:ln>
            <a:noFill/>
          </a:ln>
        </p:spPr>
        <p:txBody>
          <a:bodyPr wrap="square" lIns="0" tIns="0" rIns="0" bIns="0" rtlCol="0" anchor="t" anchorCtr="0">
            <a:spAutoFit/>
          </a:bodyPr>
          <a:lstStyle/>
          <a:p>
            <a:pPr defTabSz="913842"/>
            <a:r>
              <a:rPr lang="en-US" sz="800" b="1" i="1">
                <a:solidFill>
                  <a:srgbClr val="000000"/>
                </a:solidFill>
                <a:latin typeface="Georgia" pitchFamily="18" charset="0"/>
                <a:cs typeface="Arial" pitchFamily="34" charset="0"/>
              </a:rPr>
              <a:t>   </a:t>
            </a:r>
            <a:endParaRPr lang="en-US" sz="800" b="1" i="1" dirty="0">
              <a:solidFill>
                <a:srgbClr val="000000"/>
              </a:solidFill>
              <a:latin typeface="Georgia" pitchFamily="18" charset="0"/>
              <a:cs typeface="Arial" pitchFamily="34" charset="0"/>
            </a:endParaRPr>
          </a:p>
        </p:txBody>
      </p:sp>
      <p:sp>
        <p:nvSpPr>
          <p:cNvPr id="21" name="Report Date"/>
          <p:cNvSpPr txBox="1"/>
          <p:nvPr userDrawn="1">
            <p:custDataLst>
              <p:tags r:id="rId5"/>
            </p:custDataLst>
          </p:nvPr>
        </p:nvSpPr>
        <p:spPr bwMode="white">
          <a:xfrm>
            <a:off x="482145" y="3832420"/>
            <a:ext cx="1113905" cy="122205"/>
          </a:xfrm>
          <a:prstGeom prst="rect">
            <a:avLst/>
          </a:prstGeom>
          <a:noFill/>
          <a:ln>
            <a:noFill/>
          </a:ln>
        </p:spPr>
        <p:txBody>
          <a:bodyPr wrap="square" lIns="0" tIns="0" rIns="0" bIns="0" rtlCol="0">
            <a:spAutoFit/>
          </a:bodyPr>
          <a:lstStyle/>
          <a:p>
            <a:pPr defTabSz="913842"/>
            <a:r>
              <a:rPr lang="en-US" sz="800" i="1">
                <a:solidFill>
                  <a:srgbClr val="000000"/>
                </a:solidFill>
                <a:latin typeface="Georgia" pitchFamily="18" charset="0"/>
                <a:cs typeface="Arial" pitchFamily="34" charset="0"/>
              </a:rPr>
              <a:t>  </a:t>
            </a:r>
            <a:endParaRPr lang="en-US" sz="800" i="1" dirty="0">
              <a:solidFill>
                <a:srgbClr val="000000"/>
              </a:solidFill>
              <a:latin typeface="Georgia" pitchFamily="18" charset="0"/>
              <a:cs typeface="Arial" pitchFamily="34" charset="0"/>
            </a:endParaRPr>
          </a:p>
        </p:txBody>
      </p:sp>
      <p:sp>
        <p:nvSpPr>
          <p:cNvPr id="16" name="Descriptor"/>
          <p:cNvSpPr txBox="1"/>
          <p:nvPr userDrawn="1">
            <p:custDataLst>
              <p:tags r:id="rId6"/>
            </p:custDataLst>
          </p:nvPr>
        </p:nvSpPr>
        <p:spPr bwMode="white">
          <a:xfrm>
            <a:off x="1870364" y="742286"/>
            <a:ext cx="57708" cy="123111"/>
          </a:xfrm>
          <a:prstGeom prst="rect">
            <a:avLst/>
          </a:prstGeom>
          <a:noFill/>
          <a:ln>
            <a:noFill/>
          </a:ln>
        </p:spPr>
        <p:txBody>
          <a:bodyPr wrap="none" lIns="0" tIns="0" rIns="0" bIns="0" rtlCol="0">
            <a:spAutoFit/>
          </a:bodyPr>
          <a:lstStyle/>
          <a:p>
            <a:pPr defTabSz="913842"/>
            <a:r>
              <a:rPr lang="en-US" sz="800">
                <a:solidFill>
                  <a:srgbClr val="FFFFFF"/>
                </a:solidFill>
                <a:cs typeface="Arial" pitchFamily="34" charset="0"/>
              </a:rPr>
              <a:t>  </a:t>
            </a:r>
            <a:endParaRPr lang="en-US" sz="800" dirty="0">
              <a:solidFill>
                <a:srgbClr val="FFFFFF"/>
              </a:solidFill>
              <a:cs typeface="Arial" pitchFamily="34" charset="0"/>
            </a:endParaRPr>
          </a:p>
        </p:txBody>
      </p:sp>
      <p:cxnSp>
        <p:nvCxnSpPr>
          <p:cNvPr id="17" name="Frame Line"/>
          <p:cNvCxnSpPr/>
          <p:nvPr userDrawn="1"/>
        </p:nvCxnSpPr>
        <p:spPr>
          <a:xfrm flipV="1">
            <a:off x="346365" y="3170817"/>
            <a:ext cx="1246909" cy="136572"/>
          </a:xfrm>
          <a:prstGeom prst="bentConnector3">
            <a:avLst>
              <a:gd name="adj1" fmla="val -174"/>
            </a:avLst>
          </a:prstGeom>
          <a:ln w="127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2E09E16-C0E7-4518-B452-6E2FFF922A33}" type="datetimeFigureOut">
              <a:rPr lang="en-GB" smtClean="0"/>
              <a:pPr/>
              <a:t>26/03/2014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7DD9A93-D9FD-431A-BB85-450C5B68AB97}"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E09E16-C0E7-4518-B452-6E2FFF922A33}" type="datetimeFigureOut">
              <a:rPr lang="en-GB" smtClean="0"/>
              <a:pPr/>
              <a:t>26/03/2014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7DD9A93-D9FD-431A-BB85-450C5B68AB97}"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E09E16-C0E7-4518-B452-6E2FFF922A33}" type="datetimeFigureOut">
              <a:rPr lang="en-GB" smtClean="0"/>
              <a:pPr/>
              <a:t>26/03/2014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DD9A93-D9FD-431A-BB85-450C5B68AB97}"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E09E16-C0E7-4518-B452-6E2FFF922A33}" type="datetimeFigureOut">
              <a:rPr lang="en-GB" smtClean="0"/>
              <a:pPr/>
              <a:t>26/03/2014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DD9A93-D9FD-431A-BB85-450C5B68AB97}"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ags" Target="../tags/tag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21" Type="http://schemas.openxmlformats.org/officeDocument/2006/relationships/theme" Target="../theme/theme3.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tags" Target="../tags/tag1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E09E16-C0E7-4518-B452-6E2FFF922A33}" type="datetimeFigureOut">
              <a:rPr lang="en-GB" smtClean="0"/>
              <a:pPr/>
              <a:t>26/03/2014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DD9A93-D9FD-431A-BB85-450C5B68AB97}"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id" hidden="1"/>
          <p:cNvGrpSpPr/>
          <p:nvPr>
            <p:custDataLst>
              <p:tags r:id="rId22"/>
            </p:custDataLst>
          </p:nvPr>
        </p:nvGrpSpPr>
        <p:grpSpPr>
          <a:xfrm>
            <a:off x="482138" y="605118"/>
            <a:ext cx="8179724" cy="5922085"/>
            <a:chOff x="530352" y="685800"/>
            <a:chExt cx="8997696" cy="6711696"/>
          </a:xfrm>
        </p:grpSpPr>
        <p:sp>
          <p:nvSpPr>
            <p:cNvPr id="55" name="Footer block"/>
            <p:cNvSpPr>
              <a:spLocks noChangeArrowheads="1"/>
            </p:cNvSpPr>
            <p:nvPr/>
          </p:nvSpPr>
          <p:spPr bwMode="gray">
            <a:xfrm>
              <a:off x="530352" y="6784848"/>
              <a:ext cx="8988552" cy="612648"/>
            </a:xfrm>
            <a:prstGeom prst="rect">
              <a:avLst/>
            </a:prstGeom>
            <a:solidFill>
              <a:srgbClr val="CCFFFF">
                <a:alpha val="25000"/>
              </a:srgbClr>
            </a:solidFill>
            <a:ln w="6350" cap="rnd">
              <a:solidFill>
                <a:srgbClr val="CCFFFF"/>
              </a:solidFill>
              <a:prstDash val="sysDot"/>
              <a:miter lim="800000"/>
              <a:headEnd/>
              <a:tailEnd/>
            </a:ln>
            <a:effectLst/>
          </p:spPr>
          <p:txBody>
            <a:bodyPr wrap="none" lIns="63478" tIns="0" rIns="64777" bIns="0" anchor="ctr"/>
            <a:lstStyle/>
            <a:p>
              <a:pPr algn="ctr" defTabSz="818756">
                <a:defRPr/>
              </a:pPr>
              <a:endParaRPr lang="en-US" sz="1000" dirty="0">
                <a:solidFill>
                  <a:srgbClr val="000000"/>
                </a:solidFill>
              </a:endParaRPr>
            </a:p>
          </p:txBody>
        </p:sp>
        <p:sp>
          <p:nvSpPr>
            <p:cNvPr id="56" name="Title block"/>
            <p:cNvSpPr>
              <a:spLocks noChangeArrowheads="1"/>
            </p:cNvSpPr>
            <p:nvPr/>
          </p:nvSpPr>
          <p:spPr bwMode="gray">
            <a:xfrm>
              <a:off x="530352" y="1143000"/>
              <a:ext cx="8988552" cy="914400"/>
            </a:xfrm>
            <a:prstGeom prst="rect">
              <a:avLst/>
            </a:prstGeom>
            <a:solidFill>
              <a:srgbClr val="FCC3D7">
                <a:alpha val="25000"/>
              </a:srgbClr>
            </a:solidFill>
            <a:ln w="6350" cap="rnd">
              <a:solidFill>
                <a:srgbClr val="FCC3D7"/>
              </a:solidFill>
              <a:prstDash val="sysDot"/>
              <a:miter lim="800000"/>
              <a:headEnd/>
              <a:tailEnd/>
            </a:ln>
            <a:effectLst/>
          </p:spPr>
          <p:txBody>
            <a:bodyPr wrap="none" lIns="63478" tIns="0" rIns="64777" bIns="0" anchor="ctr"/>
            <a:lstStyle/>
            <a:p>
              <a:pPr algn="ctr" defTabSz="818756">
                <a:defRPr/>
              </a:pPr>
              <a:endParaRPr lang="en-US" sz="1000" dirty="0">
                <a:solidFill>
                  <a:srgbClr val="000000"/>
                </a:solidFill>
              </a:endParaRPr>
            </a:p>
          </p:txBody>
        </p:sp>
        <p:sp>
          <p:nvSpPr>
            <p:cNvPr id="57" name="Header block"/>
            <p:cNvSpPr>
              <a:spLocks noChangeArrowheads="1"/>
            </p:cNvSpPr>
            <p:nvPr/>
          </p:nvSpPr>
          <p:spPr bwMode="gray">
            <a:xfrm>
              <a:off x="530352" y="685800"/>
              <a:ext cx="8988552"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63306" tIns="0" rIns="64600" bIns="0" anchor="ctr"/>
            <a:lstStyle/>
            <a:p>
              <a:pPr algn="ctr" defTabSz="719080">
                <a:buSzPct val="90000"/>
                <a:defRPr/>
              </a:pPr>
              <a:endParaRPr lang="en-US" sz="1300" dirty="0">
                <a:solidFill>
                  <a:srgbClr val="A32020"/>
                </a:solidFill>
                <a:cs typeface="Arial" charset="0"/>
              </a:endParaRPr>
            </a:p>
          </p:txBody>
        </p:sp>
        <p:grpSp>
          <p:nvGrpSpPr>
            <p:cNvPr id="8" name="Group 600"/>
            <p:cNvGrpSpPr/>
            <p:nvPr userDrawn="1"/>
          </p:nvGrpSpPr>
          <p:grpSpPr>
            <a:xfrm>
              <a:off x="530352" y="6016752"/>
              <a:ext cx="8997696" cy="609600"/>
              <a:chOff x="530352" y="6016752"/>
              <a:chExt cx="8997696" cy="609600"/>
            </a:xfrm>
          </p:grpSpPr>
          <p:sp>
            <p:nvSpPr>
              <p:cNvPr id="94" name="Content block 606"/>
              <p:cNvSpPr>
                <a:spLocks noChangeArrowheads="1"/>
              </p:cNvSpPr>
              <p:nvPr/>
            </p:nvSpPr>
            <p:spPr bwMode="gray">
              <a:xfrm>
                <a:off x="8156448"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56">
                  <a:defRPr/>
                </a:pPr>
                <a:endParaRPr lang="en-US" sz="1000" dirty="0">
                  <a:solidFill>
                    <a:srgbClr val="000000"/>
                  </a:solidFill>
                </a:endParaRPr>
              </a:p>
            </p:txBody>
          </p:sp>
          <p:sp>
            <p:nvSpPr>
              <p:cNvPr id="95" name="Content block 605"/>
              <p:cNvSpPr>
                <a:spLocks noChangeArrowheads="1"/>
              </p:cNvSpPr>
              <p:nvPr/>
            </p:nvSpPr>
            <p:spPr bwMode="gray">
              <a:xfrm>
                <a:off x="6629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56">
                  <a:defRPr/>
                </a:pPr>
                <a:endParaRPr lang="en-US" sz="1000" dirty="0">
                  <a:solidFill>
                    <a:srgbClr val="000000"/>
                  </a:solidFill>
                </a:endParaRPr>
              </a:p>
            </p:txBody>
          </p:sp>
          <p:sp>
            <p:nvSpPr>
              <p:cNvPr id="96" name="Content block 604"/>
              <p:cNvSpPr>
                <a:spLocks noChangeArrowheads="1"/>
              </p:cNvSpPr>
              <p:nvPr/>
            </p:nvSpPr>
            <p:spPr bwMode="gray">
              <a:xfrm>
                <a:off x="5102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56">
                  <a:defRPr/>
                </a:pPr>
                <a:endParaRPr lang="en-US" sz="1000" dirty="0">
                  <a:solidFill>
                    <a:srgbClr val="000000"/>
                  </a:solidFill>
                </a:endParaRPr>
              </a:p>
            </p:txBody>
          </p:sp>
          <p:sp>
            <p:nvSpPr>
              <p:cNvPr id="97" name="Content block 603"/>
              <p:cNvSpPr>
                <a:spLocks noChangeArrowheads="1"/>
              </p:cNvSpPr>
              <p:nvPr/>
            </p:nvSpPr>
            <p:spPr bwMode="gray">
              <a:xfrm>
                <a:off x="358474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56">
                  <a:defRPr/>
                </a:pPr>
                <a:endParaRPr lang="en-US" sz="1000" dirty="0">
                  <a:solidFill>
                    <a:srgbClr val="000000"/>
                  </a:solidFill>
                </a:endParaRPr>
              </a:p>
            </p:txBody>
          </p:sp>
          <p:sp>
            <p:nvSpPr>
              <p:cNvPr id="98" name="Content block 602"/>
              <p:cNvSpPr>
                <a:spLocks noChangeArrowheads="1"/>
              </p:cNvSpPr>
              <p:nvPr/>
            </p:nvSpPr>
            <p:spPr bwMode="gray">
              <a:xfrm>
                <a:off x="2057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56">
                  <a:defRPr/>
                </a:pPr>
                <a:endParaRPr lang="en-US" sz="1000" dirty="0">
                  <a:solidFill>
                    <a:srgbClr val="000000"/>
                  </a:solidFill>
                </a:endParaRPr>
              </a:p>
            </p:txBody>
          </p:sp>
          <p:sp>
            <p:nvSpPr>
              <p:cNvPr id="99" name="Content block 601"/>
              <p:cNvSpPr>
                <a:spLocks noChangeArrowheads="1"/>
              </p:cNvSpPr>
              <p:nvPr/>
            </p:nvSpPr>
            <p:spPr bwMode="gray">
              <a:xfrm>
                <a:off x="530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56">
                  <a:defRPr/>
                </a:pPr>
                <a:endParaRPr lang="en-US" sz="1000" dirty="0">
                  <a:solidFill>
                    <a:srgbClr val="000000"/>
                  </a:solidFill>
                </a:endParaRPr>
              </a:p>
            </p:txBody>
          </p:sp>
        </p:grpSp>
        <p:grpSp>
          <p:nvGrpSpPr>
            <p:cNvPr id="9" name="Group 500"/>
            <p:cNvGrpSpPr/>
            <p:nvPr userDrawn="1"/>
          </p:nvGrpSpPr>
          <p:grpSpPr>
            <a:xfrm>
              <a:off x="530352" y="5257800"/>
              <a:ext cx="8997696" cy="609600"/>
              <a:chOff x="530352" y="5257800"/>
              <a:chExt cx="8997696" cy="609600"/>
            </a:xfrm>
          </p:grpSpPr>
          <p:sp>
            <p:nvSpPr>
              <p:cNvPr id="88" name="Content block 506"/>
              <p:cNvSpPr>
                <a:spLocks noChangeArrowheads="1"/>
              </p:cNvSpPr>
              <p:nvPr/>
            </p:nvSpPr>
            <p:spPr bwMode="gray">
              <a:xfrm>
                <a:off x="8156448"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56">
                  <a:defRPr/>
                </a:pPr>
                <a:endParaRPr lang="en-US" sz="1000" dirty="0">
                  <a:solidFill>
                    <a:srgbClr val="000000"/>
                  </a:solidFill>
                </a:endParaRPr>
              </a:p>
            </p:txBody>
          </p:sp>
          <p:sp>
            <p:nvSpPr>
              <p:cNvPr id="89" name="Content block 505"/>
              <p:cNvSpPr>
                <a:spLocks noChangeArrowheads="1"/>
              </p:cNvSpPr>
              <p:nvPr/>
            </p:nvSpPr>
            <p:spPr bwMode="gray">
              <a:xfrm>
                <a:off x="6629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56">
                  <a:defRPr/>
                </a:pPr>
                <a:endParaRPr lang="en-US" sz="1000" dirty="0">
                  <a:solidFill>
                    <a:srgbClr val="000000"/>
                  </a:solidFill>
                </a:endParaRPr>
              </a:p>
            </p:txBody>
          </p:sp>
          <p:sp>
            <p:nvSpPr>
              <p:cNvPr id="90" name="Content block 504"/>
              <p:cNvSpPr>
                <a:spLocks noChangeArrowheads="1"/>
              </p:cNvSpPr>
              <p:nvPr/>
            </p:nvSpPr>
            <p:spPr bwMode="gray">
              <a:xfrm>
                <a:off x="5102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56">
                  <a:defRPr/>
                </a:pPr>
                <a:endParaRPr lang="en-US" sz="1000" dirty="0">
                  <a:solidFill>
                    <a:srgbClr val="000000"/>
                  </a:solidFill>
                </a:endParaRPr>
              </a:p>
            </p:txBody>
          </p:sp>
          <p:sp>
            <p:nvSpPr>
              <p:cNvPr id="91" name="Content block 503"/>
              <p:cNvSpPr>
                <a:spLocks noChangeArrowheads="1"/>
              </p:cNvSpPr>
              <p:nvPr/>
            </p:nvSpPr>
            <p:spPr bwMode="gray">
              <a:xfrm>
                <a:off x="358474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56">
                  <a:defRPr/>
                </a:pPr>
                <a:endParaRPr lang="en-US" sz="1000" dirty="0">
                  <a:solidFill>
                    <a:srgbClr val="000000"/>
                  </a:solidFill>
                </a:endParaRPr>
              </a:p>
            </p:txBody>
          </p:sp>
          <p:sp>
            <p:nvSpPr>
              <p:cNvPr id="92" name="Content block 502"/>
              <p:cNvSpPr>
                <a:spLocks noChangeArrowheads="1"/>
              </p:cNvSpPr>
              <p:nvPr/>
            </p:nvSpPr>
            <p:spPr bwMode="gray">
              <a:xfrm>
                <a:off x="2057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56">
                  <a:defRPr/>
                </a:pPr>
                <a:endParaRPr lang="en-US" sz="1000" dirty="0">
                  <a:solidFill>
                    <a:srgbClr val="000000"/>
                  </a:solidFill>
                </a:endParaRPr>
              </a:p>
            </p:txBody>
          </p:sp>
          <p:sp>
            <p:nvSpPr>
              <p:cNvPr id="93" name="Content block 501"/>
              <p:cNvSpPr>
                <a:spLocks noChangeArrowheads="1"/>
              </p:cNvSpPr>
              <p:nvPr/>
            </p:nvSpPr>
            <p:spPr bwMode="gray">
              <a:xfrm>
                <a:off x="530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56">
                  <a:defRPr/>
                </a:pPr>
                <a:endParaRPr lang="en-US" sz="1000" dirty="0">
                  <a:solidFill>
                    <a:srgbClr val="000000"/>
                  </a:solidFill>
                </a:endParaRPr>
              </a:p>
            </p:txBody>
          </p:sp>
        </p:grpSp>
        <p:grpSp>
          <p:nvGrpSpPr>
            <p:cNvPr id="10" name="Group 400"/>
            <p:cNvGrpSpPr/>
            <p:nvPr userDrawn="1"/>
          </p:nvGrpSpPr>
          <p:grpSpPr>
            <a:xfrm>
              <a:off x="530352" y="4498848"/>
              <a:ext cx="8997696" cy="609600"/>
              <a:chOff x="530352" y="4498848"/>
              <a:chExt cx="8997696" cy="609600"/>
            </a:xfrm>
          </p:grpSpPr>
          <p:sp>
            <p:nvSpPr>
              <p:cNvPr id="82" name="Content block 406"/>
              <p:cNvSpPr>
                <a:spLocks noChangeArrowheads="1"/>
              </p:cNvSpPr>
              <p:nvPr/>
            </p:nvSpPr>
            <p:spPr bwMode="gray">
              <a:xfrm>
                <a:off x="8156448"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56">
                  <a:defRPr/>
                </a:pPr>
                <a:endParaRPr lang="en-US" sz="1000" dirty="0">
                  <a:solidFill>
                    <a:srgbClr val="000000"/>
                  </a:solidFill>
                </a:endParaRPr>
              </a:p>
            </p:txBody>
          </p:sp>
          <p:sp>
            <p:nvSpPr>
              <p:cNvPr id="83" name="Content block 405"/>
              <p:cNvSpPr>
                <a:spLocks noChangeArrowheads="1"/>
              </p:cNvSpPr>
              <p:nvPr/>
            </p:nvSpPr>
            <p:spPr bwMode="gray">
              <a:xfrm>
                <a:off x="6629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56">
                  <a:defRPr/>
                </a:pPr>
                <a:endParaRPr lang="en-US" sz="1000" dirty="0">
                  <a:solidFill>
                    <a:srgbClr val="000000"/>
                  </a:solidFill>
                </a:endParaRPr>
              </a:p>
            </p:txBody>
          </p:sp>
          <p:sp>
            <p:nvSpPr>
              <p:cNvPr id="84" name="Content block 404"/>
              <p:cNvSpPr>
                <a:spLocks noChangeArrowheads="1"/>
              </p:cNvSpPr>
              <p:nvPr/>
            </p:nvSpPr>
            <p:spPr bwMode="gray">
              <a:xfrm>
                <a:off x="5102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56">
                  <a:defRPr/>
                </a:pPr>
                <a:endParaRPr lang="en-US" sz="1000" dirty="0">
                  <a:solidFill>
                    <a:srgbClr val="000000"/>
                  </a:solidFill>
                </a:endParaRPr>
              </a:p>
            </p:txBody>
          </p:sp>
          <p:sp>
            <p:nvSpPr>
              <p:cNvPr id="85" name="Content block 403"/>
              <p:cNvSpPr>
                <a:spLocks noChangeArrowheads="1"/>
              </p:cNvSpPr>
              <p:nvPr/>
            </p:nvSpPr>
            <p:spPr bwMode="gray">
              <a:xfrm>
                <a:off x="358474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56">
                  <a:defRPr/>
                </a:pPr>
                <a:endParaRPr lang="en-US" sz="1000" dirty="0">
                  <a:solidFill>
                    <a:srgbClr val="000000"/>
                  </a:solidFill>
                </a:endParaRPr>
              </a:p>
            </p:txBody>
          </p:sp>
          <p:sp>
            <p:nvSpPr>
              <p:cNvPr id="86" name="Content block 402"/>
              <p:cNvSpPr>
                <a:spLocks noChangeArrowheads="1"/>
              </p:cNvSpPr>
              <p:nvPr/>
            </p:nvSpPr>
            <p:spPr bwMode="gray">
              <a:xfrm>
                <a:off x="2057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56">
                  <a:defRPr/>
                </a:pPr>
                <a:endParaRPr lang="en-US" sz="1000" dirty="0">
                  <a:solidFill>
                    <a:srgbClr val="000000"/>
                  </a:solidFill>
                </a:endParaRPr>
              </a:p>
            </p:txBody>
          </p:sp>
          <p:sp>
            <p:nvSpPr>
              <p:cNvPr id="87" name="Content block 401"/>
              <p:cNvSpPr>
                <a:spLocks noChangeArrowheads="1"/>
              </p:cNvSpPr>
              <p:nvPr/>
            </p:nvSpPr>
            <p:spPr bwMode="gray">
              <a:xfrm>
                <a:off x="530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56">
                  <a:defRPr/>
                </a:pPr>
                <a:endParaRPr lang="en-US" sz="1000" dirty="0">
                  <a:solidFill>
                    <a:srgbClr val="000000"/>
                  </a:solidFill>
                </a:endParaRPr>
              </a:p>
            </p:txBody>
          </p:sp>
        </p:grpSp>
        <p:grpSp>
          <p:nvGrpSpPr>
            <p:cNvPr id="11" name="Group 300"/>
            <p:cNvGrpSpPr/>
            <p:nvPr userDrawn="1"/>
          </p:nvGrpSpPr>
          <p:grpSpPr>
            <a:xfrm>
              <a:off x="530352" y="3730752"/>
              <a:ext cx="8997696" cy="609600"/>
              <a:chOff x="530352" y="3730752"/>
              <a:chExt cx="8997696" cy="609600"/>
            </a:xfrm>
          </p:grpSpPr>
          <p:sp>
            <p:nvSpPr>
              <p:cNvPr id="76" name="Content block 306"/>
              <p:cNvSpPr>
                <a:spLocks noChangeArrowheads="1"/>
              </p:cNvSpPr>
              <p:nvPr/>
            </p:nvSpPr>
            <p:spPr bwMode="gray">
              <a:xfrm>
                <a:off x="8156448"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56">
                  <a:defRPr/>
                </a:pPr>
                <a:endParaRPr lang="en-US" sz="1000" dirty="0">
                  <a:solidFill>
                    <a:srgbClr val="000000"/>
                  </a:solidFill>
                </a:endParaRPr>
              </a:p>
            </p:txBody>
          </p:sp>
          <p:sp>
            <p:nvSpPr>
              <p:cNvPr id="77" name="Content block 305"/>
              <p:cNvSpPr>
                <a:spLocks noChangeArrowheads="1"/>
              </p:cNvSpPr>
              <p:nvPr/>
            </p:nvSpPr>
            <p:spPr bwMode="gray">
              <a:xfrm>
                <a:off x="6629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56">
                  <a:defRPr/>
                </a:pPr>
                <a:endParaRPr lang="en-US" sz="1000" dirty="0">
                  <a:solidFill>
                    <a:srgbClr val="000000"/>
                  </a:solidFill>
                </a:endParaRPr>
              </a:p>
            </p:txBody>
          </p:sp>
          <p:sp>
            <p:nvSpPr>
              <p:cNvPr id="78" name="Content block 304"/>
              <p:cNvSpPr>
                <a:spLocks noChangeArrowheads="1"/>
              </p:cNvSpPr>
              <p:nvPr/>
            </p:nvSpPr>
            <p:spPr bwMode="gray">
              <a:xfrm>
                <a:off x="5102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56">
                  <a:defRPr/>
                </a:pPr>
                <a:endParaRPr lang="en-US" sz="1000" dirty="0">
                  <a:solidFill>
                    <a:srgbClr val="000000"/>
                  </a:solidFill>
                </a:endParaRPr>
              </a:p>
            </p:txBody>
          </p:sp>
          <p:sp>
            <p:nvSpPr>
              <p:cNvPr id="79" name="Content block 303"/>
              <p:cNvSpPr>
                <a:spLocks noChangeArrowheads="1"/>
              </p:cNvSpPr>
              <p:nvPr/>
            </p:nvSpPr>
            <p:spPr bwMode="gray">
              <a:xfrm>
                <a:off x="358474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56">
                  <a:defRPr/>
                </a:pPr>
                <a:endParaRPr lang="en-US" sz="1000" dirty="0">
                  <a:solidFill>
                    <a:srgbClr val="000000"/>
                  </a:solidFill>
                </a:endParaRPr>
              </a:p>
            </p:txBody>
          </p:sp>
          <p:sp>
            <p:nvSpPr>
              <p:cNvPr id="80" name="Content block 302"/>
              <p:cNvSpPr>
                <a:spLocks noChangeArrowheads="1"/>
              </p:cNvSpPr>
              <p:nvPr/>
            </p:nvSpPr>
            <p:spPr bwMode="gray">
              <a:xfrm>
                <a:off x="2057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56">
                  <a:defRPr/>
                </a:pPr>
                <a:endParaRPr lang="en-US" sz="1000" dirty="0">
                  <a:solidFill>
                    <a:srgbClr val="000000"/>
                  </a:solidFill>
                </a:endParaRPr>
              </a:p>
            </p:txBody>
          </p:sp>
          <p:sp>
            <p:nvSpPr>
              <p:cNvPr id="81" name="Content block 301"/>
              <p:cNvSpPr>
                <a:spLocks noChangeArrowheads="1"/>
              </p:cNvSpPr>
              <p:nvPr/>
            </p:nvSpPr>
            <p:spPr bwMode="gray">
              <a:xfrm>
                <a:off x="530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56">
                  <a:defRPr/>
                </a:pPr>
                <a:endParaRPr lang="en-US" sz="1000" dirty="0">
                  <a:solidFill>
                    <a:srgbClr val="000000"/>
                  </a:solidFill>
                </a:endParaRPr>
              </a:p>
            </p:txBody>
          </p:sp>
        </p:grpSp>
        <p:grpSp>
          <p:nvGrpSpPr>
            <p:cNvPr id="12" name="Group 200"/>
            <p:cNvGrpSpPr/>
            <p:nvPr userDrawn="1"/>
          </p:nvGrpSpPr>
          <p:grpSpPr>
            <a:xfrm>
              <a:off x="530352" y="2971800"/>
              <a:ext cx="8997696" cy="609600"/>
              <a:chOff x="530352" y="2971800"/>
              <a:chExt cx="8997696" cy="609600"/>
            </a:xfrm>
          </p:grpSpPr>
          <p:sp>
            <p:nvSpPr>
              <p:cNvPr id="70" name="Content block 206"/>
              <p:cNvSpPr>
                <a:spLocks noChangeArrowheads="1"/>
              </p:cNvSpPr>
              <p:nvPr/>
            </p:nvSpPr>
            <p:spPr bwMode="gray">
              <a:xfrm>
                <a:off x="8156448"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56">
                  <a:defRPr/>
                </a:pPr>
                <a:endParaRPr lang="en-US" sz="1000" dirty="0">
                  <a:solidFill>
                    <a:srgbClr val="000000"/>
                  </a:solidFill>
                </a:endParaRPr>
              </a:p>
            </p:txBody>
          </p:sp>
          <p:sp>
            <p:nvSpPr>
              <p:cNvPr id="71" name="Content block 205"/>
              <p:cNvSpPr>
                <a:spLocks noChangeArrowheads="1"/>
              </p:cNvSpPr>
              <p:nvPr/>
            </p:nvSpPr>
            <p:spPr bwMode="gray">
              <a:xfrm>
                <a:off x="6629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56">
                  <a:defRPr/>
                </a:pPr>
                <a:endParaRPr lang="en-US" sz="1000" dirty="0">
                  <a:solidFill>
                    <a:srgbClr val="000000"/>
                  </a:solidFill>
                </a:endParaRPr>
              </a:p>
            </p:txBody>
          </p:sp>
          <p:sp>
            <p:nvSpPr>
              <p:cNvPr id="72" name="Content block 204"/>
              <p:cNvSpPr>
                <a:spLocks noChangeArrowheads="1"/>
              </p:cNvSpPr>
              <p:nvPr/>
            </p:nvSpPr>
            <p:spPr bwMode="gray">
              <a:xfrm>
                <a:off x="5102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56">
                  <a:defRPr/>
                </a:pPr>
                <a:endParaRPr lang="en-US" sz="1000" dirty="0">
                  <a:solidFill>
                    <a:srgbClr val="000000"/>
                  </a:solidFill>
                </a:endParaRPr>
              </a:p>
            </p:txBody>
          </p:sp>
          <p:sp>
            <p:nvSpPr>
              <p:cNvPr id="73" name="Content block 203"/>
              <p:cNvSpPr>
                <a:spLocks noChangeArrowheads="1"/>
              </p:cNvSpPr>
              <p:nvPr/>
            </p:nvSpPr>
            <p:spPr bwMode="gray">
              <a:xfrm>
                <a:off x="358474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56">
                  <a:defRPr/>
                </a:pPr>
                <a:endParaRPr lang="en-US" sz="1000" dirty="0">
                  <a:solidFill>
                    <a:srgbClr val="000000"/>
                  </a:solidFill>
                </a:endParaRPr>
              </a:p>
            </p:txBody>
          </p:sp>
          <p:sp>
            <p:nvSpPr>
              <p:cNvPr id="74" name="Content block 202"/>
              <p:cNvSpPr>
                <a:spLocks noChangeArrowheads="1"/>
              </p:cNvSpPr>
              <p:nvPr/>
            </p:nvSpPr>
            <p:spPr bwMode="gray">
              <a:xfrm>
                <a:off x="2057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56">
                  <a:defRPr/>
                </a:pPr>
                <a:endParaRPr lang="en-US" sz="1000" dirty="0">
                  <a:solidFill>
                    <a:srgbClr val="000000"/>
                  </a:solidFill>
                </a:endParaRPr>
              </a:p>
            </p:txBody>
          </p:sp>
          <p:sp>
            <p:nvSpPr>
              <p:cNvPr id="75" name="Content block 201"/>
              <p:cNvSpPr>
                <a:spLocks noChangeArrowheads="1"/>
              </p:cNvSpPr>
              <p:nvPr/>
            </p:nvSpPr>
            <p:spPr bwMode="gray">
              <a:xfrm>
                <a:off x="530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56">
                  <a:defRPr/>
                </a:pPr>
                <a:endParaRPr lang="en-US" sz="1000" dirty="0">
                  <a:solidFill>
                    <a:srgbClr val="000000"/>
                  </a:solidFill>
                </a:endParaRPr>
              </a:p>
            </p:txBody>
          </p:sp>
        </p:grpSp>
        <p:grpSp>
          <p:nvGrpSpPr>
            <p:cNvPr id="13" name="Group 100"/>
            <p:cNvGrpSpPr/>
            <p:nvPr userDrawn="1"/>
          </p:nvGrpSpPr>
          <p:grpSpPr>
            <a:xfrm>
              <a:off x="530352" y="2212848"/>
              <a:ext cx="8997696" cy="609600"/>
              <a:chOff x="530352" y="2212848"/>
              <a:chExt cx="8997696" cy="609600"/>
            </a:xfrm>
          </p:grpSpPr>
          <p:sp>
            <p:nvSpPr>
              <p:cNvPr id="64" name="Content block 106"/>
              <p:cNvSpPr>
                <a:spLocks noChangeArrowheads="1"/>
              </p:cNvSpPr>
              <p:nvPr/>
            </p:nvSpPr>
            <p:spPr bwMode="gray">
              <a:xfrm>
                <a:off x="8156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56">
                  <a:defRPr/>
                </a:pPr>
                <a:endParaRPr lang="en-US" sz="1000" dirty="0">
                  <a:solidFill>
                    <a:srgbClr val="000000"/>
                  </a:solidFill>
                </a:endParaRPr>
              </a:p>
            </p:txBody>
          </p:sp>
          <p:sp>
            <p:nvSpPr>
              <p:cNvPr id="65" name="Content block 105"/>
              <p:cNvSpPr>
                <a:spLocks noChangeArrowheads="1"/>
              </p:cNvSpPr>
              <p:nvPr/>
            </p:nvSpPr>
            <p:spPr bwMode="gray">
              <a:xfrm>
                <a:off x="6629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56">
                  <a:defRPr/>
                </a:pPr>
                <a:endParaRPr lang="en-US" sz="1000" dirty="0">
                  <a:solidFill>
                    <a:srgbClr val="000000"/>
                  </a:solidFill>
                </a:endParaRPr>
              </a:p>
            </p:txBody>
          </p:sp>
          <p:sp>
            <p:nvSpPr>
              <p:cNvPr id="66" name="Content block 104"/>
              <p:cNvSpPr>
                <a:spLocks noChangeArrowheads="1"/>
              </p:cNvSpPr>
              <p:nvPr/>
            </p:nvSpPr>
            <p:spPr bwMode="gray">
              <a:xfrm>
                <a:off x="5102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56">
                  <a:defRPr/>
                </a:pPr>
                <a:endParaRPr lang="en-US" sz="1000" dirty="0">
                  <a:solidFill>
                    <a:srgbClr val="000000"/>
                  </a:solidFill>
                </a:endParaRPr>
              </a:p>
            </p:txBody>
          </p:sp>
          <p:sp>
            <p:nvSpPr>
              <p:cNvPr id="67" name="Content block 103"/>
              <p:cNvSpPr>
                <a:spLocks noChangeArrowheads="1"/>
              </p:cNvSpPr>
              <p:nvPr/>
            </p:nvSpPr>
            <p:spPr bwMode="gray">
              <a:xfrm>
                <a:off x="3584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56">
                  <a:defRPr/>
                </a:pPr>
                <a:endParaRPr lang="en-US" sz="1000" dirty="0">
                  <a:solidFill>
                    <a:srgbClr val="000000"/>
                  </a:solidFill>
                </a:endParaRPr>
              </a:p>
            </p:txBody>
          </p:sp>
          <p:sp>
            <p:nvSpPr>
              <p:cNvPr id="68" name="Content block 102"/>
              <p:cNvSpPr>
                <a:spLocks noChangeArrowheads="1"/>
              </p:cNvSpPr>
              <p:nvPr/>
            </p:nvSpPr>
            <p:spPr bwMode="gray">
              <a:xfrm>
                <a:off x="2057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56">
                  <a:defRPr/>
                </a:pPr>
                <a:endParaRPr lang="en-US" sz="1000" dirty="0">
                  <a:solidFill>
                    <a:srgbClr val="000000"/>
                  </a:solidFill>
                </a:endParaRPr>
              </a:p>
            </p:txBody>
          </p:sp>
          <p:sp>
            <p:nvSpPr>
              <p:cNvPr id="69" name="Content block 101"/>
              <p:cNvSpPr>
                <a:spLocks noChangeArrowheads="1"/>
              </p:cNvSpPr>
              <p:nvPr/>
            </p:nvSpPr>
            <p:spPr bwMode="gray">
              <a:xfrm>
                <a:off x="530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56">
                  <a:defRPr/>
                </a:pPr>
                <a:endParaRPr lang="en-US" sz="1000" dirty="0">
                  <a:solidFill>
                    <a:srgbClr val="000000"/>
                  </a:solidFill>
                </a:endParaRPr>
              </a:p>
            </p:txBody>
          </p:sp>
        </p:grpSp>
      </p:grpSp>
      <p:sp>
        <p:nvSpPr>
          <p:cNvPr id="2" name="Title Placeholder 1"/>
          <p:cNvSpPr>
            <a:spLocks noGrp="1"/>
          </p:cNvSpPr>
          <p:nvPr>
            <p:ph type="title"/>
          </p:nvPr>
        </p:nvSpPr>
        <p:spPr>
          <a:xfrm>
            <a:off x="482138" y="1008529"/>
            <a:ext cx="8179724" cy="806824"/>
          </a:xfrm>
          <a:prstGeom prst="rect">
            <a:avLst/>
          </a:prstGeom>
        </p:spPr>
        <p:txBody>
          <a:bodyPr vert="horz" lIns="0" tIns="0" rIns="0" bIns="0" rtlCol="0" anchor="t" anchorCtr="0">
            <a:noAutofit/>
          </a:bodyPr>
          <a:lstStyle/>
          <a:p>
            <a:r>
              <a:rPr lang="en-US" noProof="0" smtClean="0"/>
              <a:t>Click to edit Master title style</a:t>
            </a:r>
            <a:endParaRPr lang="en-US" noProof="0" dirty="0"/>
          </a:p>
        </p:txBody>
      </p:sp>
      <p:sp>
        <p:nvSpPr>
          <p:cNvPr id="3" name="Text Placeholder 2"/>
          <p:cNvSpPr>
            <a:spLocks noGrp="1"/>
          </p:cNvSpPr>
          <p:nvPr>
            <p:ph type="body" idx="1"/>
          </p:nvPr>
        </p:nvSpPr>
        <p:spPr>
          <a:xfrm>
            <a:off x="482138" y="1952513"/>
            <a:ext cx="8179724" cy="3896958"/>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4" name="Date Placeholder 3"/>
          <p:cNvSpPr>
            <a:spLocks noGrp="1"/>
          </p:cNvSpPr>
          <p:nvPr>
            <p:ph type="dt" sz="half" idx="2"/>
          </p:nvPr>
        </p:nvSpPr>
        <p:spPr>
          <a:xfrm>
            <a:off x="7132326" y="6252882"/>
            <a:ext cx="1521229" cy="137160"/>
          </a:xfrm>
          <a:prstGeom prst="rect">
            <a:avLst/>
          </a:prstGeom>
        </p:spPr>
        <p:txBody>
          <a:bodyPr vert="horz" lIns="91384" tIns="45693" rIns="91384" bIns="45693" rtlCol="0" anchor="ctr"/>
          <a:lstStyle>
            <a:lvl1pPr algn="r">
              <a:defRPr sz="800">
                <a:solidFill>
                  <a:schemeClr val="tx1">
                    <a:tint val="75000"/>
                  </a:schemeClr>
                </a:solidFill>
                <a:latin typeface="Arial" pitchFamily="34" charset="0"/>
                <a:cs typeface="Arial" pitchFamily="34" charset="0"/>
              </a:defRPr>
            </a:lvl1pPr>
          </a:lstStyle>
          <a:p>
            <a:pPr defTabSz="913842"/>
            <a:fld id="{19421298-5ECC-4ECF-8253-524571409FFE}" type="datetimeFigureOut">
              <a:rPr lang="en-US" smtClean="0">
                <a:solidFill>
                  <a:srgbClr val="000000">
                    <a:tint val="75000"/>
                  </a:srgbClr>
                </a:solidFill>
              </a:rPr>
              <a:pPr defTabSz="913842"/>
              <a:t>3/26/2014</a:t>
            </a:fld>
            <a:endParaRPr lang="en-US" dirty="0">
              <a:solidFill>
                <a:srgbClr val="000000">
                  <a:tint val="75000"/>
                </a:srgbClr>
              </a:solidFill>
            </a:endParaRPr>
          </a:p>
        </p:txBody>
      </p:sp>
      <p:sp>
        <p:nvSpPr>
          <p:cNvPr id="5" name="Footer Placeholder 4"/>
          <p:cNvSpPr>
            <a:spLocks noGrp="1"/>
          </p:cNvSpPr>
          <p:nvPr>
            <p:ph type="ftr" sz="quarter" idx="3"/>
          </p:nvPr>
        </p:nvSpPr>
        <p:spPr>
          <a:xfrm>
            <a:off x="482138" y="6252882"/>
            <a:ext cx="5253644" cy="137160"/>
          </a:xfrm>
          <a:prstGeom prst="rect">
            <a:avLst/>
          </a:prstGeom>
        </p:spPr>
        <p:txBody>
          <a:bodyPr vert="horz" lIns="91384" tIns="45693" rIns="91384" bIns="45693" rtlCol="0" anchor="ctr"/>
          <a:lstStyle>
            <a:lvl1pPr algn="l">
              <a:defRPr sz="800">
                <a:solidFill>
                  <a:schemeClr val="tx1">
                    <a:tint val="75000"/>
                  </a:schemeClr>
                </a:solidFill>
                <a:latin typeface="Arial" pitchFamily="34" charset="0"/>
                <a:cs typeface="Arial" pitchFamily="34" charset="0"/>
              </a:defRPr>
            </a:lvl1pPr>
          </a:lstStyle>
          <a:p>
            <a:pPr defTabSz="913842"/>
            <a:endParaRPr lang="en-US" dirty="0">
              <a:solidFill>
                <a:srgbClr val="000000">
                  <a:tint val="75000"/>
                </a:srgbClr>
              </a:solidFill>
            </a:endParaRPr>
          </a:p>
        </p:txBody>
      </p:sp>
      <p:sp>
        <p:nvSpPr>
          <p:cNvPr id="6" name="Slide Number Placeholder 5"/>
          <p:cNvSpPr>
            <a:spLocks noGrp="1"/>
          </p:cNvSpPr>
          <p:nvPr>
            <p:ph type="sldNum" sz="quarter" idx="4"/>
          </p:nvPr>
        </p:nvSpPr>
        <p:spPr>
          <a:xfrm>
            <a:off x="7132326" y="6390042"/>
            <a:ext cx="1521229" cy="137160"/>
          </a:xfrm>
          <a:prstGeom prst="rect">
            <a:avLst/>
          </a:prstGeom>
        </p:spPr>
        <p:txBody>
          <a:bodyPr vert="horz" lIns="91384" tIns="45693" rIns="91384" bIns="45693" rtlCol="0" anchor="ctr"/>
          <a:lstStyle>
            <a:lvl1pPr algn="r">
              <a:defRPr sz="800">
                <a:solidFill>
                  <a:schemeClr val="tx1">
                    <a:tint val="75000"/>
                  </a:schemeClr>
                </a:solidFill>
                <a:latin typeface="Arial" pitchFamily="34" charset="0"/>
                <a:cs typeface="Arial" pitchFamily="34" charset="0"/>
              </a:defRPr>
            </a:lvl1pPr>
          </a:lstStyle>
          <a:p>
            <a:pPr defTabSz="913842"/>
            <a:fld id="{4D5A39AF-FEF5-47AB-AA80-4C0BD4A8B092}" type="slidenum">
              <a:rPr lang="en-US" smtClean="0">
                <a:solidFill>
                  <a:srgbClr val="000000">
                    <a:tint val="75000"/>
                  </a:srgbClr>
                </a:solidFill>
              </a:rPr>
              <a:pPr defTabSz="913842"/>
              <a:t>‹#›</a:t>
            </a:fld>
            <a:endParaRPr lang="en-US" dirty="0">
              <a:solidFill>
                <a:srgbClr val="000000">
                  <a:tint val="75000"/>
                </a:srgbClr>
              </a:solidFil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Lst>
  <p:txStyles>
    <p:titleStyle>
      <a:lvl1pPr algn="l" defTabSz="913842" rtl="0" eaLnBrk="1" latinLnBrk="0" hangingPunct="1">
        <a:spcBef>
          <a:spcPct val="0"/>
        </a:spcBef>
        <a:buNone/>
        <a:defRPr sz="1600" b="1" i="1" kern="1200">
          <a:solidFill>
            <a:schemeClr val="tx1"/>
          </a:solidFill>
          <a:latin typeface="+mj-lt"/>
          <a:ea typeface="+mj-ea"/>
          <a:cs typeface="+mj-cs"/>
        </a:defRPr>
      </a:lvl1pPr>
    </p:titleStyle>
    <p:bodyStyle>
      <a:lvl1pPr marL="0" marR="0" indent="0" algn="l" defTabSz="914157" rtl="0" eaLnBrk="1" fontAlgn="base" latinLnBrk="0" hangingPunct="1">
        <a:lnSpc>
          <a:spcPct val="100000"/>
        </a:lnSpc>
        <a:spcBef>
          <a:spcPts val="0"/>
        </a:spcBef>
        <a:spcAft>
          <a:spcPts val="538"/>
        </a:spcAft>
        <a:buClr>
          <a:srgbClr val="000000"/>
        </a:buClr>
        <a:buSzTx/>
        <a:buFont typeface="Wingdings" pitchFamily="2" charset="2"/>
        <a:buNone/>
        <a:tabLst/>
        <a:defRPr sz="1000" kern="1200">
          <a:solidFill>
            <a:schemeClr val="tx1"/>
          </a:solidFill>
          <a:latin typeface="Georgia" pitchFamily="18" charset="0"/>
          <a:ea typeface="+mn-ea"/>
          <a:cs typeface="+mn-cs"/>
        </a:defRPr>
      </a:lvl1pPr>
      <a:lvl2pPr marL="210740" marR="0" indent="-205044" algn="l" defTabSz="914157" rtl="0" eaLnBrk="1" fontAlgn="base" latinLnBrk="0" hangingPunct="1">
        <a:lnSpc>
          <a:spcPct val="100000"/>
        </a:lnSpc>
        <a:spcBef>
          <a:spcPts val="0"/>
        </a:spcBef>
        <a:spcAft>
          <a:spcPts val="538"/>
        </a:spcAft>
        <a:buClr>
          <a:srgbClr val="000000"/>
        </a:buClr>
        <a:buSzTx/>
        <a:buFont typeface="Times New Roman" pitchFamily="18" charset="0"/>
        <a:buChar char="•"/>
        <a:tabLst/>
        <a:defRPr sz="1000" kern="1200">
          <a:solidFill>
            <a:schemeClr val="tx1"/>
          </a:solidFill>
          <a:latin typeface="Georgia" pitchFamily="18" charset="0"/>
          <a:ea typeface="+mn-ea"/>
          <a:cs typeface="+mn-cs"/>
        </a:defRPr>
      </a:lvl2pPr>
      <a:lvl3pPr marL="426493" marR="0" indent="-203622" algn="l" defTabSz="914157" rtl="0" eaLnBrk="1" fontAlgn="base" latinLnBrk="0" hangingPunct="1">
        <a:lnSpc>
          <a:spcPct val="100000"/>
        </a:lnSpc>
        <a:spcBef>
          <a:spcPts val="0"/>
        </a:spcBef>
        <a:spcAft>
          <a:spcPts val="538"/>
        </a:spcAft>
        <a:buClr>
          <a:srgbClr val="000000"/>
        </a:buClr>
        <a:buSzTx/>
        <a:buFont typeface="Arial" pitchFamily="34" charset="0"/>
        <a:buChar char="-"/>
        <a:tabLst/>
        <a:defRPr sz="1000" kern="1200">
          <a:solidFill>
            <a:schemeClr val="tx1"/>
          </a:solidFill>
          <a:latin typeface="Georgia" pitchFamily="18" charset="0"/>
          <a:ea typeface="+mn-ea"/>
          <a:cs typeface="+mn-cs"/>
        </a:defRPr>
      </a:lvl3pPr>
      <a:lvl4pPr marL="615132" marR="0" indent="-213246" algn="l" defTabSz="914157" rtl="0" eaLnBrk="1" fontAlgn="base" latinLnBrk="0" hangingPunct="1">
        <a:lnSpc>
          <a:spcPct val="100000"/>
        </a:lnSpc>
        <a:spcBef>
          <a:spcPts val="0"/>
        </a:spcBef>
        <a:spcAft>
          <a:spcPts val="538"/>
        </a:spcAft>
        <a:buClr>
          <a:srgbClr val="000000"/>
        </a:buClr>
        <a:buSzTx/>
        <a:buFont typeface="Georgia" pitchFamily="18" charset="0"/>
        <a:buChar char="◦"/>
        <a:tabLst/>
        <a:defRPr sz="1000" kern="1200">
          <a:solidFill>
            <a:schemeClr val="tx1"/>
          </a:solidFill>
          <a:latin typeface="Georgia" pitchFamily="18" charset="0"/>
          <a:ea typeface="+mn-ea"/>
          <a:cs typeface="+mn-cs"/>
        </a:defRPr>
      </a:lvl4pPr>
      <a:lvl5pPr marL="820180" marR="0" indent="-205044" algn="l" defTabSz="914157" rtl="0" eaLnBrk="1" fontAlgn="base" latinLnBrk="0" hangingPunct="1">
        <a:lnSpc>
          <a:spcPct val="100000"/>
        </a:lnSpc>
        <a:spcBef>
          <a:spcPts val="0"/>
        </a:spcBef>
        <a:spcAft>
          <a:spcPts val="538"/>
        </a:spcAft>
        <a:buClr>
          <a:srgbClr val="000000"/>
        </a:buClr>
        <a:buSzTx/>
        <a:buFont typeface="Georgia" pitchFamily="18" charset="0"/>
        <a:buChar char="›"/>
        <a:tabLst/>
        <a:defRPr sz="1000" kern="1200" baseline="0">
          <a:solidFill>
            <a:schemeClr val="tx1"/>
          </a:solidFill>
          <a:latin typeface="Georgia" pitchFamily="18" charset="0"/>
          <a:ea typeface="+mn-ea"/>
          <a:cs typeface="+mn-cs"/>
        </a:defRPr>
      </a:lvl5pPr>
      <a:lvl6pPr marL="213246" indent="-213246" algn="l" defTabSz="913842" rtl="0" eaLnBrk="1" latinLnBrk="0" hangingPunct="1">
        <a:lnSpc>
          <a:spcPct val="100000"/>
        </a:lnSpc>
        <a:spcBef>
          <a:spcPts val="0"/>
        </a:spcBef>
        <a:spcAft>
          <a:spcPts val="538"/>
        </a:spcAft>
        <a:buFont typeface="+mj-lt"/>
        <a:buAutoNum type="arabicPeriod"/>
        <a:defRPr lang="en-GB" sz="1000" kern="1200" baseline="0" noProof="0" dirty="0" smtClean="0">
          <a:solidFill>
            <a:schemeClr val="tx1"/>
          </a:solidFill>
          <a:latin typeface="Georgia" pitchFamily="18" charset="0"/>
          <a:ea typeface="+mn-ea"/>
          <a:cs typeface="+mn-cs"/>
        </a:defRPr>
      </a:lvl6pPr>
      <a:lvl7pPr marL="426493" indent="-205044" algn="l" defTabSz="913842" rtl="0" eaLnBrk="1" latinLnBrk="0" hangingPunct="1">
        <a:lnSpc>
          <a:spcPct val="100000"/>
        </a:lnSpc>
        <a:spcBef>
          <a:spcPts val="0"/>
        </a:spcBef>
        <a:spcAft>
          <a:spcPts val="538"/>
        </a:spcAft>
        <a:buFont typeface="+mj-lt"/>
        <a:buAutoNum type="alphaLcPeriod"/>
        <a:defRPr lang="en-GB" sz="1000" kern="1200" baseline="0" noProof="0" dirty="0" smtClean="0">
          <a:solidFill>
            <a:schemeClr val="tx1"/>
          </a:solidFill>
          <a:latin typeface="Georgia" pitchFamily="18" charset="0"/>
          <a:ea typeface="+mn-ea"/>
          <a:cs typeface="+mn-cs"/>
        </a:defRPr>
      </a:lvl7pPr>
      <a:lvl8pPr marL="612286" indent="-205044" algn="l" defTabSz="913842" rtl="0" eaLnBrk="1" latinLnBrk="0" hangingPunct="1">
        <a:lnSpc>
          <a:spcPct val="100000"/>
        </a:lnSpc>
        <a:spcBef>
          <a:spcPts val="0"/>
        </a:spcBef>
        <a:spcAft>
          <a:spcPts val="538"/>
        </a:spcAft>
        <a:buFont typeface="+mj-lt"/>
        <a:buAutoNum type="romanLcPeriod"/>
        <a:defRPr lang="en-GB" sz="1000" kern="1200" baseline="0" noProof="0" dirty="0" smtClean="0">
          <a:solidFill>
            <a:schemeClr val="tx1"/>
          </a:solidFill>
          <a:latin typeface="Georgia" pitchFamily="18" charset="0"/>
          <a:ea typeface="+mn-ea"/>
          <a:cs typeface="+mn-cs"/>
        </a:defRPr>
      </a:lvl8pPr>
      <a:lvl9pPr marL="0" indent="0" algn="l" defTabSz="913842" rtl="0" eaLnBrk="1" latinLnBrk="0" hangingPunct="1">
        <a:lnSpc>
          <a:spcPct val="100000"/>
        </a:lnSpc>
        <a:spcBef>
          <a:spcPts val="0"/>
        </a:spcBef>
        <a:spcAft>
          <a:spcPts val="538"/>
        </a:spcAft>
        <a:buFont typeface="Arial" pitchFamily="34" charset="0"/>
        <a:buNone/>
        <a:defRPr lang="en-GB" sz="1000" b="1" kern="1200" baseline="0" noProof="0" dirty="0" smtClean="0">
          <a:solidFill>
            <a:schemeClr val="tx2"/>
          </a:solidFill>
          <a:latin typeface="Georgia" pitchFamily="18" charset="0"/>
          <a:ea typeface="+mn-ea"/>
          <a:cs typeface="+mn-cs"/>
        </a:defRPr>
      </a:lvl9pPr>
    </p:bodyStyle>
    <p:otherStyle>
      <a:defPPr>
        <a:defRPr lang="en-US"/>
      </a:defPPr>
      <a:lvl1pPr marL="0" algn="l" defTabSz="913842" rtl="0" eaLnBrk="1" latinLnBrk="0" hangingPunct="1">
        <a:defRPr sz="1800" kern="1200">
          <a:solidFill>
            <a:schemeClr val="tx1"/>
          </a:solidFill>
          <a:latin typeface="+mn-lt"/>
          <a:ea typeface="+mn-ea"/>
          <a:cs typeface="+mn-cs"/>
        </a:defRPr>
      </a:lvl1pPr>
      <a:lvl2pPr marL="456922" algn="l" defTabSz="913842" rtl="0" eaLnBrk="1" latinLnBrk="0" hangingPunct="1">
        <a:defRPr sz="1800" kern="1200">
          <a:solidFill>
            <a:schemeClr val="tx1"/>
          </a:solidFill>
          <a:latin typeface="+mn-lt"/>
          <a:ea typeface="+mn-ea"/>
          <a:cs typeface="+mn-cs"/>
        </a:defRPr>
      </a:lvl2pPr>
      <a:lvl3pPr marL="913842" algn="l" defTabSz="913842" rtl="0" eaLnBrk="1" latinLnBrk="0" hangingPunct="1">
        <a:defRPr sz="1800" kern="1200">
          <a:solidFill>
            <a:schemeClr val="tx1"/>
          </a:solidFill>
          <a:latin typeface="+mn-lt"/>
          <a:ea typeface="+mn-ea"/>
          <a:cs typeface="+mn-cs"/>
        </a:defRPr>
      </a:lvl3pPr>
      <a:lvl4pPr marL="1370765" algn="l" defTabSz="913842" rtl="0" eaLnBrk="1" latinLnBrk="0" hangingPunct="1">
        <a:defRPr sz="1800" kern="1200">
          <a:solidFill>
            <a:schemeClr val="tx1"/>
          </a:solidFill>
          <a:latin typeface="+mn-lt"/>
          <a:ea typeface="+mn-ea"/>
          <a:cs typeface="+mn-cs"/>
        </a:defRPr>
      </a:lvl4pPr>
      <a:lvl5pPr marL="1827688" algn="l" defTabSz="913842" rtl="0" eaLnBrk="1" latinLnBrk="0" hangingPunct="1">
        <a:defRPr sz="1800" kern="1200">
          <a:solidFill>
            <a:schemeClr val="tx1"/>
          </a:solidFill>
          <a:latin typeface="+mn-lt"/>
          <a:ea typeface="+mn-ea"/>
          <a:cs typeface="+mn-cs"/>
        </a:defRPr>
      </a:lvl5pPr>
      <a:lvl6pPr marL="2284611" algn="l" defTabSz="913842" rtl="0" eaLnBrk="1" latinLnBrk="0" hangingPunct="1">
        <a:defRPr sz="1800" kern="1200">
          <a:solidFill>
            <a:schemeClr val="tx1"/>
          </a:solidFill>
          <a:latin typeface="+mn-lt"/>
          <a:ea typeface="+mn-ea"/>
          <a:cs typeface="+mn-cs"/>
        </a:defRPr>
      </a:lvl6pPr>
      <a:lvl7pPr marL="2741535" algn="l" defTabSz="913842" rtl="0" eaLnBrk="1" latinLnBrk="0" hangingPunct="1">
        <a:defRPr sz="1800" kern="1200">
          <a:solidFill>
            <a:schemeClr val="tx1"/>
          </a:solidFill>
          <a:latin typeface="+mn-lt"/>
          <a:ea typeface="+mn-ea"/>
          <a:cs typeface="+mn-cs"/>
        </a:defRPr>
      </a:lvl7pPr>
      <a:lvl8pPr marL="3198455" algn="l" defTabSz="913842" rtl="0" eaLnBrk="1" latinLnBrk="0" hangingPunct="1">
        <a:defRPr sz="1800" kern="1200">
          <a:solidFill>
            <a:schemeClr val="tx1"/>
          </a:solidFill>
          <a:latin typeface="+mn-lt"/>
          <a:ea typeface="+mn-ea"/>
          <a:cs typeface="+mn-cs"/>
        </a:defRPr>
      </a:lvl8pPr>
      <a:lvl9pPr marL="3655376" algn="l" defTabSz="91384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id" hidden="1"/>
          <p:cNvGrpSpPr/>
          <p:nvPr>
            <p:custDataLst>
              <p:tags r:id="rId22"/>
            </p:custDataLst>
          </p:nvPr>
        </p:nvGrpSpPr>
        <p:grpSpPr>
          <a:xfrm>
            <a:off x="482138" y="605120"/>
            <a:ext cx="8179724" cy="5922085"/>
            <a:chOff x="530352" y="685800"/>
            <a:chExt cx="8997696" cy="6711696"/>
          </a:xfrm>
        </p:grpSpPr>
        <p:sp>
          <p:nvSpPr>
            <p:cNvPr id="55" name="Footer block"/>
            <p:cNvSpPr>
              <a:spLocks noChangeArrowheads="1"/>
            </p:cNvSpPr>
            <p:nvPr/>
          </p:nvSpPr>
          <p:spPr bwMode="gray">
            <a:xfrm>
              <a:off x="530352" y="6784848"/>
              <a:ext cx="8988552" cy="612648"/>
            </a:xfrm>
            <a:prstGeom prst="rect">
              <a:avLst/>
            </a:prstGeom>
            <a:solidFill>
              <a:srgbClr val="CCFFFF">
                <a:alpha val="25000"/>
              </a:srgbClr>
            </a:solidFill>
            <a:ln w="6350" cap="rnd">
              <a:solidFill>
                <a:srgbClr val="CCFFFF"/>
              </a:solidFill>
              <a:prstDash val="sysDot"/>
              <a:miter lim="800000"/>
              <a:headEnd/>
              <a:tailEnd/>
            </a:ln>
            <a:effectLst/>
          </p:spPr>
          <p:txBody>
            <a:bodyPr wrap="none" lIns="63478" tIns="0" rIns="64777" bIns="0" anchor="ctr"/>
            <a:lstStyle/>
            <a:p>
              <a:pPr algn="ctr" defTabSz="818756">
                <a:defRPr/>
              </a:pPr>
              <a:endParaRPr lang="en-US" sz="1000" dirty="0">
                <a:solidFill>
                  <a:srgbClr val="000000"/>
                </a:solidFill>
              </a:endParaRPr>
            </a:p>
          </p:txBody>
        </p:sp>
        <p:sp>
          <p:nvSpPr>
            <p:cNvPr id="56" name="Title block"/>
            <p:cNvSpPr>
              <a:spLocks noChangeArrowheads="1"/>
            </p:cNvSpPr>
            <p:nvPr/>
          </p:nvSpPr>
          <p:spPr bwMode="gray">
            <a:xfrm>
              <a:off x="530352" y="1143000"/>
              <a:ext cx="8988552" cy="914400"/>
            </a:xfrm>
            <a:prstGeom prst="rect">
              <a:avLst/>
            </a:prstGeom>
            <a:solidFill>
              <a:srgbClr val="FCC3D7">
                <a:alpha val="25000"/>
              </a:srgbClr>
            </a:solidFill>
            <a:ln w="6350" cap="rnd">
              <a:solidFill>
                <a:srgbClr val="FCC3D7"/>
              </a:solidFill>
              <a:prstDash val="sysDot"/>
              <a:miter lim="800000"/>
              <a:headEnd/>
              <a:tailEnd/>
            </a:ln>
            <a:effectLst/>
          </p:spPr>
          <p:txBody>
            <a:bodyPr wrap="none" lIns="63478" tIns="0" rIns="64777" bIns="0" anchor="ctr"/>
            <a:lstStyle/>
            <a:p>
              <a:pPr algn="ctr" defTabSz="818756">
                <a:defRPr/>
              </a:pPr>
              <a:endParaRPr lang="en-US" sz="1000" dirty="0">
                <a:solidFill>
                  <a:srgbClr val="000000"/>
                </a:solidFill>
              </a:endParaRPr>
            </a:p>
          </p:txBody>
        </p:sp>
        <p:sp>
          <p:nvSpPr>
            <p:cNvPr id="57" name="Header block"/>
            <p:cNvSpPr>
              <a:spLocks noChangeArrowheads="1"/>
            </p:cNvSpPr>
            <p:nvPr/>
          </p:nvSpPr>
          <p:spPr bwMode="gray">
            <a:xfrm>
              <a:off x="530352" y="685800"/>
              <a:ext cx="8988552"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63306" tIns="0" rIns="64600" bIns="0" anchor="ctr"/>
            <a:lstStyle/>
            <a:p>
              <a:pPr algn="ctr" defTabSz="719080">
                <a:buSzPct val="90000"/>
                <a:defRPr/>
              </a:pPr>
              <a:endParaRPr lang="en-US" sz="1300" dirty="0">
                <a:solidFill>
                  <a:srgbClr val="A32020"/>
                </a:solidFill>
                <a:cs typeface="Arial" charset="0"/>
              </a:endParaRPr>
            </a:p>
          </p:txBody>
        </p:sp>
        <p:grpSp>
          <p:nvGrpSpPr>
            <p:cNvPr id="8" name="Group 600"/>
            <p:cNvGrpSpPr/>
            <p:nvPr userDrawn="1"/>
          </p:nvGrpSpPr>
          <p:grpSpPr>
            <a:xfrm>
              <a:off x="530352" y="6016752"/>
              <a:ext cx="8997696" cy="609600"/>
              <a:chOff x="530352" y="6016752"/>
              <a:chExt cx="8997696" cy="609600"/>
            </a:xfrm>
          </p:grpSpPr>
          <p:sp>
            <p:nvSpPr>
              <p:cNvPr id="94" name="Content block 606"/>
              <p:cNvSpPr>
                <a:spLocks noChangeArrowheads="1"/>
              </p:cNvSpPr>
              <p:nvPr/>
            </p:nvSpPr>
            <p:spPr bwMode="gray">
              <a:xfrm>
                <a:off x="8156448"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56">
                  <a:defRPr/>
                </a:pPr>
                <a:endParaRPr lang="en-US" sz="1000" dirty="0">
                  <a:solidFill>
                    <a:srgbClr val="000000"/>
                  </a:solidFill>
                </a:endParaRPr>
              </a:p>
            </p:txBody>
          </p:sp>
          <p:sp>
            <p:nvSpPr>
              <p:cNvPr id="95" name="Content block 605"/>
              <p:cNvSpPr>
                <a:spLocks noChangeArrowheads="1"/>
              </p:cNvSpPr>
              <p:nvPr/>
            </p:nvSpPr>
            <p:spPr bwMode="gray">
              <a:xfrm>
                <a:off x="6629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56">
                  <a:defRPr/>
                </a:pPr>
                <a:endParaRPr lang="en-US" sz="1000" dirty="0">
                  <a:solidFill>
                    <a:srgbClr val="000000"/>
                  </a:solidFill>
                </a:endParaRPr>
              </a:p>
            </p:txBody>
          </p:sp>
          <p:sp>
            <p:nvSpPr>
              <p:cNvPr id="96" name="Content block 604"/>
              <p:cNvSpPr>
                <a:spLocks noChangeArrowheads="1"/>
              </p:cNvSpPr>
              <p:nvPr/>
            </p:nvSpPr>
            <p:spPr bwMode="gray">
              <a:xfrm>
                <a:off x="5102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56">
                  <a:defRPr/>
                </a:pPr>
                <a:endParaRPr lang="en-US" sz="1000" dirty="0">
                  <a:solidFill>
                    <a:srgbClr val="000000"/>
                  </a:solidFill>
                </a:endParaRPr>
              </a:p>
            </p:txBody>
          </p:sp>
          <p:sp>
            <p:nvSpPr>
              <p:cNvPr id="97" name="Content block 603"/>
              <p:cNvSpPr>
                <a:spLocks noChangeArrowheads="1"/>
              </p:cNvSpPr>
              <p:nvPr/>
            </p:nvSpPr>
            <p:spPr bwMode="gray">
              <a:xfrm>
                <a:off x="358474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56">
                  <a:defRPr/>
                </a:pPr>
                <a:endParaRPr lang="en-US" sz="1000" dirty="0">
                  <a:solidFill>
                    <a:srgbClr val="000000"/>
                  </a:solidFill>
                </a:endParaRPr>
              </a:p>
            </p:txBody>
          </p:sp>
          <p:sp>
            <p:nvSpPr>
              <p:cNvPr id="98" name="Content block 602"/>
              <p:cNvSpPr>
                <a:spLocks noChangeArrowheads="1"/>
              </p:cNvSpPr>
              <p:nvPr/>
            </p:nvSpPr>
            <p:spPr bwMode="gray">
              <a:xfrm>
                <a:off x="2057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56">
                  <a:defRPr/>
                </a:pPr>
                <a:endParaRPr lang="en-US" sz="1000" dirty="0">
                  <a:solidFill>
                    <a:srgbClr val="000000"/>
                  </a:solidFill>
                </a:endParaRPr>
              </a:p>
            </p:txBody>
          </p:sp>
          <p:sp>
            <p:nvSpPr>
              <p:cNvPr id="99" name="Content block 601"/>
              <p:cNvSpPr>
                <a:spLocks noChangeArrowheads="1"/>
              </p:cNvSpPr>
              <p:nvPr/>
            </p:nvSpPr>
            <p:spPr bwMode="gray">
              <a:xfrm>
                <a:off x="530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56">
                  <a:defRPr/>
                </a:pPr>
                <a:endParaRPr lang="en-US" sz="1000" dirty="0">
                  <a:solidFill>
                    <a:srgbClr val="000000"/>
                  </a:solidFill>
                </a:endParaRPr>
              </a:p>
            </p:txBody>
          </p:sp>
        </p:grpSp>
        <p:grpSp>
          <p:nvGrpSpPr>
            <p:cNvPr id="9" name="Group 500"/>
            <p:cNvGrpSpPr/>
            <p:nvPr userDrawn="1"/>
          </p:nvGrpSpPr>
          <p:grpSpPr>
            <a:xfrm>
              <a:off x="530352" y="5257800"/>
              <a:ext cx="8997696" cy="609600"/>
              <a:chOff x="530352" y="5257800"/>
              <a:chExt cx="8997696" cy="609600"/>
            </a:xfrm>
          </p:grpSpPr>
          <p:sp>
            <p:nvSpPr>
              <p:cNvPr id="88" name="Content block 506"/>
              <p:cNvSpPr>
                <a:spLocks noChangeArrowheads="1"/>
              </p:cNvSpPr>
              <p:nvPr/>
            </p:nvSpPr>
            <p:spPr bwMode="gray">
              <a:xfrm>
                <a:off x="8156448"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56">
                  <a:defRPr/>
                </a:pPr>
                <a:endParaRPr lang="en-US" sz="1000" dirty="0">
                  <a:solidFill>
                    <a:srgbClr val="000000"/>
                  </a:solidFill>
                </a:endParaRPr>
              </a:p>
            </p:txBody>
          </p:sp>
          <p:sp>
            <p:nvSpPr>
              <p:cNvPr id="89" name="Content block 505"/>
              <p:cNvSpPr>
                <a:spLocks noChangeArrowheads="1"/>
              </p:cNvSpPr>
              <p:nvPr/>
            </p:nvSpPr>
            <p:spPr bwMode="gray">
              <a:xfrm>
                <a:off x="6629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56">
                  <a:defRPr/>
                </a:pPr>
                <a:endParaRPr lang="en-US" sz="1000" dirty="0">
                  <a:solidFill>
                    <a:srgbClr val="000000"/>
                  </a:solidFill>
                </a:endParaRPr>
              </a:p>
            </p:txBody>
          </p:sp>
          <p:sp>
            <p:nvSpPr>
              <p:cNvPr id="90" name="Content block 504"/>
              <p:cNvSpPr>
                <a:spLocks noChangeArrowheads="1"/>
              </p:cNvSpPr>
              <p:nvPr/>
            </p:nvSpPr>
            <p:spPr bwMode="gray">
              <a:xfrm>
                <a:off x="5102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56">
                  <a:defRPr/>
                </a:pPr>
                <a:endParaRPr lang="en-US" sz="1000" dirty="0">
                  <a:solidFill>
                    <a:srgbClr val="000000"/>
                  </a:solidFill>
                </a:endParaRPr>
              </a:p>
            </p:txBody>
          </p:sp>
          <p:sp>
            <p:nvSpPr>
              <p:cNvPr id="91" name="Content block 503"/>
              <p:cNvSpPr>
                <a:spLocks noChangeArrowheads="1"/>
              </p:cNvSpPr>
              <p:nvPr/>
            </p:nvSpPr>
            <p:spPr bwMode="gray">
              <a:xfrm>
                <a:off x="358474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56">
                  <a:defRPr/>
                </a:pPr>
                <a:endParaRPr lang="en-US" sz="1000" dirty="0">
                  <a:solidFill>
                    <a:srgbClr val="000000"/>
                  </a:solidFill>
                </a:endParaRPr>
              </a:p>
            </p:txBody>
          </p:sp>
          <p:sp>
            <p:nvSpPr>
              <p:cNvPr id="92" name="Content block 502"/>
              <p:cNvSpPr>
                <a:spLocks noChangeArrowheads="1"/>
              </p:cNvSpPr>
              <p:nvPr/>
            </p:nvSpPr>
            <p:spPr bwMode="gray">
              <a:xfrm>
                <a:off x="2057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56">
                  <a:defRPr/>
                </a:pPr>
                <a:endParaRPr lang="en-US" sz="1000" dirty="0">
                  <a:solidFill>
                    <a:srgbClr val="000000"/>
                  </a:solidFill>
                </a:endParaRPr>
              </a:p>
            </p:txBody>
          </p:sp>
          <p:sp>
            <p:nvSpPr>
              <p:cNvPr id="93" name="Content block 501"/>
              <p:cNvSpPr>
                <a:spLocks noChangeArrowheads="1"/>
              </p:cNvSpPr>
              <p:nvPr/>
            </p:nvSpPr>
            <p:spPr bwMode="gray">
              <a:xfrm>
                <a:off x="530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56">
                  <a:defRPr/>
                </a:pPr>
                <a:endParaRPr lang="en-US" sz="1000" dirty="0">
                  <a:solidFill>
                    <a:srgbClr val="000000"/>
                  </a:solidFill>
                </a:endParaRPr>
              </a:p>
            </p:txBody>
          </p:sp>
        </p:grpSp>
        <p:grpSp>
          <p:nvGrpSpPr>
            <p:cNvPr id="10" name="Group 400"/>
            <p:cNvGrpSpPr/>
            <p:nvPr userDrawn="1"/>
          </p:nvGrpSpPr>
          <p:grpSpPr>
            <a:xfrm>
              <a:off x="530352" y="4498848"/>
              <a:ext cx="8997696" cy="609600"/>
              <a:chOff x="530352" y="4498848"/>
              <a:chExt cx="8997696" cy="609600"/>
            </a:xfrm>
          </p:grpSpPr>
          <p:sp>
            <p:nvSpPr>
              <p:cNvPr id="82" name="Content block 406"/>
              <p:cNvSpPr>
                <a:spLocks noChangeArrowheads="1"/>
              </p:cNvSpPr>
              <p:nvPr/>
            </p:nvSpPr>
            <p:spPr bwMode="gray">
              <a:xfrm>
                <a:off x="8156448"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56">
                  <a:defRPr/>
                </a:pPr>
                <a:endParaRPr lang="en-US" sz="1000" dirty="0">
                  <a:solidFill>
                    <a:srgbClr val="000000"/>
                  </a:solidFill>
                </a:endParaRPr>
              </a:p>
            </p:txBody>
          </p:sp>
          <p:sp>
            <p:nvSpPr>
              <p:cNvPr id="83" name="Content block 405"/>
              <p:cNvSpPr>
                <a:spLocks noChangeArrowheads="1"/>
              </p:cNvSpPr>
              <p:nvPr/>
            </p:nvSpPr>
            <p:spPr bwMode="gray">
              <a:xfrm>
                <a:off x="6629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56">
                  <a:defRPr/>
                </a:pPr>
                <a:endParaRPr lang="en-US" sz="1000" dirty="0">
                  <a:solidFill>
                    <a:srgbClr val="000000"/>
                  </a:solidFill>
                </a:endParaRPr>
              </a:p>
            </p:txBody>
          </p:sp>
          <p:sp>
            <p:nvSpPr>
              <p:cNvPr id="84" name="Content block 404"/>
              <p:cNvSpPr>
                <a:spLocks noChangeArrowheads="1"/>
              </p:cNvSpPr>
              <p:nvPr/>
            </p:nvSpPr>
            <p:spPr bwMode="gray">
              <a:xfrm>
                <a:off x="5102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56">
                  <a:defRPr/>
                </a:pPr>
                <a:endParaRPr lang="en-US" sz="1000" dirty="0">
                  <a:solidFill>
                    <a:srgbClr val="000000"/>
                  </a:solidFill>
                </a:endParaRPr>
              </a:p>
            </p:txBody>
          </p:sp>
          <p:sp>
            <p:nvSpPr>
              <p:cNvPr id="85" name="Content block 403"/>
              <p:cNvSpPr>
                <a:spLocks noChangeArrowheads="1"/>
              </p:cNvSpPr>
              <p:nvPr/>
            </p:nvSpPr>
            <p:spPr bwMode="gray">
              <a:xfrm>
                <a:off x="358474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56">
                  <a:defRPr/>
                </a:pPr>
                <a:endParaRPr lang="en-US" sz="1000" dirty="0">
                  <a:solidFill>
                    <a:srgbClr val="000000"/>
                  </a:solidFill>
                </a:endParaRPr>
              </a:p>
            </p:txBody>
          </p:sp>
          <p:sp>
            <p:nvSpPr>
              <p:cNvPr id="86" name="Content block 402"/>
              <p:cNvSpPr>
                <a:spLocks noChangeArrowheads="1"/>
              </p:cNvSpPr>
              <p:nvPr/>
            </p:nvSpPr>
            <p:spPr bwMode="gray">
              <a:xfrm>
                <a:off x="2057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56">
                  <a:defRPr/>
                </a:pPr>
                <a:endParaRPr lang="en-US" sz="1000" dirty="0">
                  <a:solidFill>
                    <a:srgbClr val="000000"/>
                  </a:solidFill>
                </a:endParaRPr>
              </a:p>
            </p:txBody>
          </p:sp>
          <p:sp>
            <p:nvSpPr>
              <p:cNvPr id="87" name="Content block 401"/>
              <p:cNvSpPr>
                <a:spLocks noChangeArrowheads="1"/>
              </p:cNvSpPr>
              <p:nvPr/>
            </p:nvSpPr>
            <p:spPr bwMode="gray">
              <a:xfrm>
                <a:off x="530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56">
                  <a:defRPr/>
                </a:pPr>
                <a:endParaRPr lang="en-US" sz="1000" dirty="0">
                  <a:solidFill>
                    <a:srgbClr val="000000"/>
                  </a:solidFill>
                </a:endParaRPr>
              </a:p>
            </p:txBody>
          </p:sp>
        </p:grpSp>
        <p:grpSp>
          <p:nvGrpSpPr>
            <p:cNvPr id="11" name="Group 300"/>
            <p:cNvGrpSpPr/>
            <p:nvPr userDrawn="1"/>
          </p:nvGrpSpPr>
          <p:grpSpPr>
            <a:xfrm>
              <a:off x="530352" y="3730752"/>
              <a:ext cx="8997696" cy="609600"/>
              <a:chOff x="530352" y="3730752"/>
              <a:chExt cx="8997696" cy="609600"/>
            </a:xfrm>
          </p:grpSpPr>
          <p:sp>
            <p:nvSpPr>
              <p:cNvPr id="76" name="Content block 306"/>
              <p:cNvSpPr>
                <a:spLocks noChangeArrowheads="1"/>
              </p:cNvSpPr>
              <p:nvPr/>
            </p:nvSpPr>
            <p:spPr bwMode="gray">
              <a:xfrm>
                <a:off x="8156448"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56">
                  <a:defRPr/>
                </a:pPr>
                <a:endParaRPr lang="en-US" sz="1000" dirty="0">
                  <a:solidFill>
                    <a:srgbClr val="000000"/>
                  </a:solidFill>
                </a:endParaRPr>
              </a:p>
            </p:txBody>
          </p:sp>
          <p:sp>
            <p:nvSpPr>
              <p:cNvPr id="77" name="Content block 305"/>
              <p:cNvSpPr>
                <a:spLocks noChangeArrowheads="1"/>
              </p:cNvSpPr>
              <p:nvPr/>
            </p:nvSpPr>
            <p:spPr bwMode="gray">
              <a:xfrm>
                <a:off x="6629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56">
                  <a:defRPr/>
                </a:pPr>
                <a:endParaRPr lang="en-US" sz="1000" dirty="0">
                  <a:solidFill>
                    <a:srgbClr val="000000"/>
                  </a:solidFill>
                </a:endParaRPr>
              </a:p>
            </p:txBody>
          </p:sp>
          <p:sp>
            <p:nvSpPr>
              <p:cNvPr id="78" name="Content block 304"/>
              <p:cNvSpPr>
                <a:spLocks noChangeArrowheads="1"/>
              </p:cNvSpPr>
              <p:nvPr/>
            </p:nvSpPr>
            <p:spPr bwMode="gray">
              <a:xfrm>
                <a:off x="5102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56">
                  <a:defRPr/>
                </a:pPr>
                <a:endParaRPr lang="en-US" sz="1000" dirty="0">
                  <a:solidFill>
                    <a:srgbClr val="000000"/>
                  </a:solidFill>
                </a:endParaRPr>
              </a:p>
            </p:txBody>
          </p:sp>
          <p:sp>
            <p:nvSpPr>
              <p:cNvPr id="79" name="Content block 303"/>
              <p:cNvSpPr>
                <a:spLocks noChangeArrowheads="1"/>
              </p:cNvSpPr>
              <p:nvPr/>
            </p:nvSpPr>
            <p:spPr bwMode="gray">
              <a:xfrm>
                <a:off x="358474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56">
                  <a:defRPr/>
                </a:pPr>
                <a:endParaRPr lang="en-US" sz="1000" dirty="0">
                  <a:solidFill>
                    <a:srgbClr val="000000"/>
                  </a:solidFill>
                </a:endParaRPr>
              </a:p>
            </p:txBody>
          </p:sp>
          <p:sp>
            <p:nvSpPr>
              <p:cNvPr id="80" name="Content block 302"/>
              <p:cNvSpPr>
                <a:spLocks noChangeArrowheads="1"/>
              </p:cNvSpPr>
              <p:nvPr/>
            </p:nvSpPr>
            <p:spPr bwMode="gray">
              <a:xfrm>
                <a:off x="2057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56">
                  <a:defRPr/>
                </a:pPr>
                <a:endParaRPr lang="en-US" sz="1000" dirty="0">
                  <a:solidFill>
                    <a:srgbClr val="000000"/>
                  </a:solidFill>
                </a:endParaRPr>
              </a:p>
            </p:txBody>
          </p:sp>
          <p:sp>
            <p:nvSpPr>
              <p:cNvPr id="81" name="Content block 301"/>
              <p:cNvSpPr>
                <a:spLocks noChangeArrowheads="1"/>
              </p:cNvSpPr>
              <p:nvPr/>
            </p:nvSpPr>
            <p:spPr bwMode="gray">
              <a:xfrm>
                <a:off x="530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56">
                  <a:defRPr/>
                </a:pPr>
                <a:endParaRPr lang="en-US" sz="1000" dirty="0">
                  <a:solidFill>
                    <a:srgbClr val="000000"/>
                  </a:solidFill>
                </a:endParaRPr>
              </a:p>
            </p:txBody>
          </p:sp>
        </p:grpSp>
        <p:grpSp>
          <p:nvGrpSpPr>
            <p:cNvPr id="12" name="Group 200"/>
            <p:cNvGrpSpPr/>
            <p:nvPr userDrawn="1"/>
          </p:nvGrpSpPr>
          <p:grpSpPr>
            <a:xfrm>
              <a:off x="530352" y="2971800"/>
              <a:ext cx="8997696" cy="609600"/>
              <a:chOff x="530352" y="2971800"/>
              <a:chExt cx="8997696" cy="609600"/>
            </a:xfrm>
          </p:grpSpPr>
          <p:sp>
            <p:nvSpPr>
              <p:cNvPr id="70" name="Content block 206"/>
              <p:cNvSpPr>
                <a:spLocks noChangeArrowheads="1"/>
              </p:cNvSpPr>
              <p:nvPr/>
            </p:nvSpPr>
            <p:spPr bwMode="gray">
              <a:xfrm>
                <a:off x="8156448"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56">
                  <a:defRPr/>
                </a:pPr>
                <a:endParaRPr lang="en-US" sz="1000" dirty="0">
                  <a:solidFill>
                    <a:srgbClr val="000000"/>
                  </a:solidFill>
                </a:endParaRPr>
              </a:p>
            </p:txBody>
          </p:sp>
          <p:sp>
            <p:nvSpPr>
              <p:cNvPr id="71" name="Content block 205"/>
              <p:cNvSpPr>
                <a:spLocks noChangeArrowheads="1"/>
              </p:cNvSpPr>
              <p:nvPr/>
            </p:nvSpPr>
            <p:spPr bwMode="gray">
              <a:xfrm>
                <a:off x="6629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56">
                  <a:defRPr/>
                </a:pPr>
                <a:endParaRPr lang="en-US" sz="1000" dirty="0">
                  <a:solidFill>
                    <a:srgbClr val="000000"/>
                  </a:solidFill>
                </a:endParaRPr>
              </a:p>
            </p:txBody>
          </p:sp>
          <p:sp>
            <p:nvSpPr>
              <p:cNvPr id="72" name="Content block 204"/>
              <p:cNvSpPr>
                <a:spLocks noChangeArrowheads="1"/>
              </p:cNvSpPr>
              <p:nvPr/>
            </p:nvSpPr>
            <p:spPr bwMode="gray">
              <a:xfrm>
                <a:off x="5102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56">
                  <a:defRPr/>
                </a:pPr>
                <a:endParaRPr lang="en-US" sz="1000" dirty="0">
                  <a:solidFill>
                    <a:srgbClr val="000000"/>
                  </a:solidFill>
                </a:endParaRPr>
              </a:p>
            </p:txBody>
          </p:sp>
          <p:sp>
            <p:nvSpPr>
              <p:cNvPr id="73" name="Content block 203"/>
              <p:cNvSpPr>
                <a:spLocks noChangeArrowheads="1"/>
              </p:cNvSpPr>
              <p:nvPr/>
            </p:nvSpPr>
            <p:spPr bwMode="gray">
              <a:xfrm>
                <a:off x="358474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56">
                  <a:defRPr/>
                </a:pPr>
                <a:endParaRPr lang="en-US" sz="1000" dirty="0">
                  <a:solidFill>
                    <a:srgbClr val="000000"/>
                  </a:solidFill>
                </a:endParaRPr>
              </a:p>
            </p:txBody>
          </p:sp>
          <p:sp>
            <p:nvSpPr>
              <p:cNvPr id="74" name="Content block 202"/>
              <p:cNvSpPr>
                <a:spLocks noChangeArrowheads="1"/>
              </p:cNvSpPr>
              <p:nvPr/>
            </p:nvSpPr>
            <p:spPr bwMode="gray">
              <a:xfrm>
                <a:off x="2057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56">
                  <a:defRPr/>
                </a:pPr>
                <a:endParaRPr lang="en-US" sz="1000" dirty="0">
                  <a:solidFill>
                    <a:srgbClr val="000000"/>
                  </a:solidFill>
                </a:endParaRPr>
              </a:p>
            </p:txBody>
          </p:sp>
          <p:sp>
            <p:nvSpPr>
              <p:cNvPr id="75" name="Content block 201"/>
              <p:cNvSpPr>
                <a:spLocks noChangeArrowheads="1"/>
              </p:cNvSpPr>
              <p:nvPr/>
            </p:nvSpPr>
            <p:spPr bwMode="gray">
              <a:xfrm>
                <a:off x="530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56">
                  <a:defRPr/>
                </a:pPr>
                <a:endParaRPr lang="en-US" sz="1000" dirty="0">
                  <a:solidFill>
                    <a:srgbClr val="000000"/>
                  </a:solidFill>
                </a:endParaRPr>
              </a:p>
            </p:txBody>
          </p:sp>
        </p:grpSp>
        <p:grpSp>
          <p:nvGrpSpPr>
            <p:cNvPr id="13" name="Group 100"/>
            <p:cNvGrpSpPr/>
            <p:nvPr userDrawn="1"/>
          </p:nvGrpSpPr>
          <p:grpSpPr>
            <a:xfrm>
              <a:off x="530352" y="2212848"/>
              <a:ext cx="8997696" cy="609600"/>
              <a:chOff x="530352" y="2212848"/>
              <a:chExt cx="8997696" cy="609600"/>
            </a:xfrm>
          </p:grpSpPr>
          <p:sp>
            <p:nvSpPr>
              <p:cNvPr id="64" name="Content block 106"/>
              <p:cNvSpPr>
                <a:spLocks noChangeArrowheads="1"/>
              </p:cNvSpPr>
              <p:nvPr/>
            </p:nvSpPr>
            <p:spPr bwMode="gray">
              <a:xfrm>
                <a:off x="8156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56">
                  <a:defRPr/>
                </a:pPr>
                <a:endParaRPr lang="en-US" sz="1000" dirty="0">
                  <a:solidFill>
                    <a:srgbClr val="000000"/>
                  </a:solidFill>
                </a:endParaRPr>
              </a:p>
            </p:txBody>
          </p:sp>
          <p:sp>
            <p:nvSpPr>
              <p:cNvPr id="65" name="Content block 105"/>
              <p:cNvSpPr>
                <a:spLocks noChangeArrowheads="1"/>
              </p:cNvSpPr>
              <p:nvPr/>
            </p:nvSpPr>
            <p:spPr bwMode="gray">
              <a:xfrm>
                <a:off x="6629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56">
                  <a:defRPr/>
                </a:pPr>
                <a:endParaRPr lang="en-US" sz="1000" dirty="0">
                  <a:solidFill>
                    <a:srgbClr val="000000"/>
                  </a:solidFill>
                </a:endParaRPr>
              </a:p>
            </p:txBody>
          </p:sp>
          <p:sp>
            <p:nvSpPr>
              <p:cNvPr id="66" name="Content block 104"/>
              <p:cNvSpPr>
                <a:spLocks noChangeArrowheads="1"/>
              </p:cNvSpPr>
              <p:nvPr/>
            </p:nvSpPr>
            <p:spPr bwMode="gray">
              <a:xfrm>
                <a:off x="5102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56">
                  <a:defRPr/>
                </a:pPr>
                <a:endParaRPr lang="en-US" sz="1000" dirty="0">
                  <a:solidFill>
                    <a:srgbClr val="000000"/>
                  </a:solidFill>
                </a:endParaRPr>
              </a:p>
            </p:txBody>
          </p:sp>
          <p:sp>
            <p:nvSpPr>
              <p:cNvPr id="67" name="Content block 103"/>
              <p:cNvSpPr>
                <a:spLocks noChangeArrowheads="1"/>
              </p:cNvSpPr>
              <p:nvPr/>
            </p:nvSpPr>
            <p:spPr bwMode="gray">
              <a:xfrm>
                <a:off x="3584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56">
                  <a:defRPr/>
                </a:pPr>
                <a:endParaRPr lang="en-US" sz="1000" dirty="0">
                  <a:solidFill>
                    <a:srgbClr val="000000"/>
                  </a:solidFill>
                </a:endParaRPr>
              </a:p>
            </p:txBody>
          </p:sp>
          <p:sp>
            <p:nvSpPr>
              <p:cNvPr id="68" name="Content block 102"/>
              <p:cNvSpPr>
                <a:spLocks noChangeArrowheads="1"/>
              </p:cNvSpPr>
              <p:nvPr/>
            </p:nvSpPr>
            <p:spPr bwMode="gray">
              <a:xfrm>
                <a:off x="2057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56">
                  <a:defRPr/>
                </a:pPr>
                <a:endParaRPr lang="en-US" sz="1000" dirty="0">
                  <a:solidFill>
                    <a:srgbClr val="000000"/>
                  </a:solidFill>
                </a:endParaRPr>
              </a:p>
            </p:txBody>
          </p:sp>
          <p:sp>
            <p:nvSpPr>
              <p:cNvPr id="69" name="Content block 101"/>
              <p:cNvSpPr>
                <a:spLocks noChangeArrowheads="1"/>
              </p:cNvSpPr>
              <p:nvPr/>
            </p:nvSpPr>
            <p:spPr bwMode="gray">
              <a:xfrm>
                <a:off x="530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8756">
                  <a:defRPr/>
                </a:pPr>
                <a:endParaRPr lang="en-US" sz="1000" dirty="0">
                  <a:solidFill>
                    <a:srgbClr val="000000"/>
                  </a:solidFill>
                </a:endParaRPr>
              </a:p>
            </p:txBody>
          </p:sp>
        </p:grpSp>
      </p:grpSp>
      <p:sp>
        <p:nvSpPr>
          <p:cNvPr id="2" name="Title Placeholder 1"/>
          <p:cNvSpPr>
            <a:spLocks noGrp="1"/>
          </p:cNvSpPr>
          <p:nvPr>
            <p:ph type="title"/>
          </p:nvPr>
        </p:nvSpPr>
        <p:spPr>
          <a:xfrm>
            <a:off x="482138" y="1008529"/>
            <a:ext cx="8179724" cy="806824"/>
          </a:xfrm>
          <a:prstGeom prst="rect">
            <a:avLst/>
          </a:prstGeom>
        </p:spPr>
        <p:txBody>
          <a:bodyPr vert="horz" lIns="0" tIns="0" rIns="0" bIns="0" rtlCol="0" anchor="t" anchorCtr="0">
            <a:noAutofit/>
          </a:bodyPr>
          <a:lstStyle/>
          <a:p>
            <a:r>
              <a:rPr lang="en-US" noProof="0" smtClean="0"/>
              <a:t>Click to edit Master title style</a:t>
            </a:r>
            <a:endParaRPr lang="en-US" noProof="0" dirty="0"/>
          </a:p>
        </p:txBody>
      </p:sp>
      <p:sp>
        <p:nvSpPr>
          <p:cNvPr id="3" name="Text Placeholder 2"/>
          <p:cNvSpPr>
            <a:spLocks noGrp="1"/>
          </p:cNvSpPr>
          <p:nvPr>
            <p:ph type="body" idx="1"/>
          </p:nvPr>
        </p:nvSpPr>
        <p:spPr>
          <a:xfrm>
            <a:off x="482138" y="1952513"/>
            <a:ext cx="8179724" cy="3896958"/>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4" name="Date Placeholder 3"/>
          <p:cNvSpPr>
            <a:spLocks noGrp="1"/>
          </p:cNvSpPr>
          <p:nvPr>
            <p:ph type="dt" sz="half" idx="2"/>
          </p:nvPr>
        </p:nvSpPr>
        <p:spPr>
          <a:xfrm>
            <a:off x="7132326" y="6252882"/>
            <a:ext cx="1521229" cy="137160"/>
          </a:xfrm>
          <a:prstGeom prst="rect">
            <a:avLst/>
          </a:prstGeom>
        </p:spPr>
        <p:txBody>
          <a:bodyPr vert="horz" lIns="91384" tIns="45693" rIns="91384" bIns="45693" rtlCol="0" anchor="ctr"/>
          <a:lstStyle>
            <a:lvl1pPr algn="r">
              <a:defRPr sz="800">
                <a:solidFill>
                  <a:schemeClr val="tx1">
                    <a:tint val="75000"/>
                  </a:schemeClr>
                </a:solidFill>
                <a:latin typeface="Arial" pitchFamily="34" charset="0"/>
                <a:cs typeface="Arial" pitchFamily="34" charset="0"/>
              </a:defRPr>
            </a:lvl1pPr>
          </a:lstStyle>
          <a:p>
            <a:pPr defTabSz="913842"/>
            <a:fld id="{19421298-5ECC-4ECF-8253-524571409FFE}" type="datetimeFigureOut">
              <a:rPr lang="en-US" smtClean="0">
                <a:solidFill>
                  <a:srgbClr val="000000">
                    <a:tint val="75000"/>
                  </a:srgbClr>
                </a:solidFill>
              </a:rPr>
              <a:pPr defTabSz="913842"/>
              <a:t>3/26/2014</a:t>
            </a:fld>
            <a:endParaRPr lang="en-US" dirty="0">
              <a:solidFill>
                <a:srgbClr val="000000">
                  <a:tint val="75000"/>
                </a:srgbClr>
              </a:solidFill>
            </a:endParaRPr>
          </a:p>
        </p:txBody>
      </p:sp>
      <p:sp>
        <p:nvSpPr>
          <p:cNvPr id="5" name="Footer Placeholder 4"/>
          <p:cNvSpPr>
            <a:spLocks noGrp="1"/>
          </p:cNvSpPr>
          <p:nvPr>
            <p:ph type="ftr" sz="quarter" idx="3"/>
          </p:nvPr>
        </p:nvSpPr>
        <p:spPr>
          <a:xfrm>
            <a:off x="482138" y="6252882"/>
            <a:ext cx="5253644" cy="137160"/>
          </a:xfrm>
          <a:prstGeom prst="rect">
            <a:avLst/>
          </a:prstGeom>
        </p:spPr>
        <p:txBody>
          <a:bodyPr vert="horz" lIns="91384" tIns="45693" rIns="91384" bIns="45693" rtlCol="0" anchor="ctr"/>
          <a:lstStyle>
            <a:lvl1pPr algn="l">
              <a:defRPr sz="800">
                <a:solidFill>
                  <a:schemeClr val="tx1">
                    <a:tint val="75000"/>
                  </a:schemeClr>
                </a:solidFill>
                <a:latin typeface="Arial" pitchFamily="34" charset="0"/>
                <a:cs typeface="Arial" pitchFamily="34" charset="0"/>
              </a:defRPr>
            </a:lvl1pPr>
          </a:lstStyle>
          <a:p>
            <a:pPr defTabSz="913842"/>
            <a:endParaRPr lang="en-US" dirty="0">
              <a:solidFill>
                <a:srgbClr val="000000">
                  <a:tint val="75000"/>
                </a:srgbClr>
              </a:solidFill>
            </a:endParaRPr>
          </a:p>
        </p:txBody>
      </p:sp>
      <p:sp>
        <p:nvSpPr>
          <p:cNvPr id="6" name="Slide Number Placeholder 5"/>
          <p:cNvSpPr>
            <a:spLocks noGrp="1"/>
          </p:cNvSpPr>
          <p:nvPr>
            <p:ph type="sldNum" sz="quarter" idx="4"/>
          </p:nvPr>
        </p:nvSpPr>
        <p:spPr>
          <a:xfrm>
            <a:off x="7132326" y="6390042"/>
            <a:ext cx="1521229" cy="137160"/>
          </a:xfrm>
          <a:prstGeom prst="rect">
            <a:avLst/>
          </a:prstGeom>
        </p:spPr>
        <p:txBody>
          <a:bodyPr vert="horz" lIns="91384" tIns="45693" rIns="91384" bIns="45693" rtlCol="0" anchor="ctr"/>
          <a:lstStyle>
            <a:lvl1pPr algn="r">
              <a:defRPr sz="800">
                <a:solidFill>
                  <a:schemeClr val="tx1">
                    <a:tint val="75000"/>
                  </a:schemeClr>
                </a:solidFill>
                <a:latin typeface="Arial" pitchFamily="34" charset="0"/>
                <a:cs typeface="Arial" pitchFamily="34" charset="0"/>
              </a:defRPr>
            </a:lvl1pPr>
          </a:lstStyle>
          <a:p>
            <a:pPr defTabSz="913842"/>
            <a:fld id="{4D5A39AF-FEF5-47AB-AA80-4C0BD4A8B092}" type="slidenum">
              <a:rPr lang="en-US" smtClean="0">
                <a:solidFill>
                  <a:srgbClr val="000000">
                    <a:tint val="75000"/>
                  </a:srgbClr>
                </a:solidFill>
              </a:rPr>
              <a:pPr defTabSz="913842"/>
              <a:t>‹#›</a:t>
            </a:fld>
            <a:endParaRPr lang="en-US" dirty="0">
              <a:solidFill>
                <a:srgbClr val="000000">
                  <a:tint val="75000"/>
                </a:srgbClr>
              </a:solidFill>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Lst>
  <p:txStyles>
    <p:titleStyle>
      <a:lvl1pPr algn="l" defTabSz="913842" rtl="0" eaLnBrk="1" latinLnBrk="0" hangingPunct="1">
        <a:spcBef>
          <a:spcPct val="0"/>
        </a:spcBef>
        <a:buNone/>
        <a:defRPr sz="1600" b="1" i="1" kern="1200">
          <a:solidFill>
            <a:schemeClr val="tx1"/>
          </a:solidFill>
          <a:latin typeface="+mj-lt"/>
          <a:ea typeface="+mj-ea"/>
          <a:cs typeface="+mj-cs"/>
        </a:defRPr>
      </a:lvl1pPr>
    </p:titleStyle>
    <p:bodyStyle>
      <a:lvl1pPr marL="0" marR="0" indent="0" algn="l" defTabSz="914157" rtl="0" eaLnBrk="1" fontAlgn="base" latinLnBrk="0" hangingPunct="1">
        <a:lnSpc>
          <a:spcPct val="100000"/>
        </a:lnSpc>
        <a:spcBef>
          <a:spcPts val="0"/>
        </a:spcBef>
        <a:spcAft>
          <a:spcPts val="538"/>
        </a:spcAft>
        <a:buClr>
          <a:srgbClr val="000000"/>
        </a:buClr>
        <a:buSzTx/>
        <a:buFont typeface="Wingdings" pitchFamily="2" charset="2"/>
        <a:buNone/>
        <a:tabLst/>
        <a:defRPr sz="1000" kern="1200">
          <a:solidFill>
            <a:schemeClr val="tx1"/>
          </a:solidFill>
          <a:latin typeface="Georgia" pitchFamily="18" charset="0"/>
          <a:ea typeface="+mn-ea"/>
          <a:cs typeface="+mn-cs"/>
        </a:defRPr>
      </a:lvl1pPr>
      <a:lvl2pPr marL="210740" marR="0" indent="-205044" algn="l" defTabSz="914157" rtl="0" eaLnBrk="1" fontAlgn="base" latinLnBrk="0" hangingPunct="1">
        <a:lnSpc>
          <a:spcPct val="100000"/>
        </a:lnSpc>
        <a:spcBef>
          <a:spcPts val="0"/>
        </a:spcBef>
        <a:spcAft>
          <a:spcPts val="538"/>
        </a:spcAft>
        <a:buClr>
          <a:srgbClr val="000000"/>
        </a:buClr>
        <a:buSzTx/>
        <a:buFont typeface="Times New Roman" pitchFamily="18" charset="0"/>
        <a:buChar char="•"/>
        <a:tabLst/>
        <a:defRPr sz="1000" kern="1200">
          <a:solidFill>
            <a:schemeClr val="tx1"/>
          </a:solidFill>
          <a:latin typeface="Georgia" pitchFamily="18" charset="0"/>
          <a:ea typeface="+mn-ea"/>
          <a:cs typeface="+mn-cs"/>
        </a:defRPr>
      </a:lvl2pPr>
      <a:lvl3pPr marL="426493" marR="0" indent="-203622" algn="l" defTabSz="914157" rtl="0" eaLnBrk="1" fontAlgn="base" latinLnBrk="0" hangingPunct="1">
        <a:lnSpc>
          <a:spcPct val="100000"/>
        </a:lnSpc>
        <a:spcBef>
          <a:spcPts val="0"/>
        </a:spcBef>
        <a:spcAft>
          <a:spcPts val="538"/>
        </a:spcAft>
        <a:buClr>
          <a:srgbClr val="000000"/>
        </a:buClr>
        <a:buSzTx/>
        <a:buFont typeface="Arial" pitchFamily="34" charset="0"/>
        <a:buChar char="-"/>
        <a:tabLst/>
        <a:defRPr sz="1000" kern="1200">
          <a:solidFill>
            <a:schemeClr val="tx1"/>
          </a:solidFill>
          <a:latin typeface="Georgia" pitchFamily="18" charset="0"/>
          <a:ea typeface="+mn-ea"/>
          <a:cs typeface="+mn-cs"/>
        </a:defRPr>
      </a:lvl3pPr>
      <a:lvl4pPr marL="615132" marR="0" indent="-213246" algn="l" defTabSz="914157" rtl="0" eaLnBrk="1" fontAlgn="base" latinLnBrk="0" hangingPunct="1">
        <a:lnSpc>
          <a:spcPct val="100000"/>
        </a:lnSpc>
        <a:spcBef>
          <a:spcPts val="0"/>
        </a:spcBef>
        <a:spcAft>
          <a:spcPts val="538"/>
        </a:spcAft>
        <a:buClr>
          <a:srgbClr val="000000"/>
        </a:buClr>
        <a:buSzTx/>
        <a:buFont typeface="Georgia" pitchFamily="18" charset="0"/>
        <a:buChar char="◦"/>
        <a:tabLst/>
        <a:defRPr sz="1000" kern="1200">
          <a:solidFill>
            <a:schemeClr val="tx1"/>
          </a:solidFill>
          <a:latin typeface="Georgia" pitchFamily="18" charset="0"/>
          <a:ea typeface="+mn-ea"/>
          <a:cs typeface="+mn-cs"/>
        </a:defRPr>
      </a:lvl4pPr>
      <a:lvl5pPr marL="820180" marR="0" indent="-205044" algn="l" defTabSz="914157" rtl="0" eaLnBrk="1" fontAlgn="base" latinLnBrk="0" hangingPunct="1">
        <a:lnSpc>
          <a:spcPct val="100000"/>
        </a:lnSpc>
        <a:spcBef>
          <a:spcPts val="0"/>
        </a:spcBef>
        <a:spcAft>
          <a:spcPts val="538"/>
        </a:spcAft>
        <a:buClr>
          <a:srgbClr val="000000"/>
        </a:buClr>
        <a:buSzTx/>
        <a:buFont typeface="Georgia" pitchFamily="18" charset="0"/>
        <a:buChar char="›"/>
        <a:tabLst/>
        <a:defRPr sz="1000" kern="1200" baseline="0">
          <a:solidFill>
            <a:schemeClr val="tx1"/>
          </a:solidFill>
          <a:latin typeface="Georgia" pitchFamily="18" charset="0"/>
          <a:ea typeface="+mn-ea"/>
          <a:cs typeface="+mn-cs"/>
        </a:defRPr>
      </a:lvl5pPr>
      <a:lvl6pPr marL="213246" indent="-213246" algn="l" defTabSz="913842" rtl="0" eaLnBrk="1" latinLnBrk="0" hangingPunct="1">
        <a:lnSpc>
          <a:spcPct val="100000"/>
        </a:lnSpc>
        <a:spcBef>
          <a:spcPts val="0"/>
        </a:spcBef>
        <a:spcAft>
          <a:spcPts val="538"/>
        </a:spcAft>
        <a:buFont typeface="+mj-lt"/>
        <a:buAutoNum type="arabicPeriod"/>
        <a:defRPr lang="en-GB" sz="1000" kern="1200" baseline="0" noProof="0" dirty="0" smtClean="0">
          <a:solidFill>
            <a:schemeClr val="tx1"/>
          </a:solidFill>
          <a:latin typeface="Georgia" pitchFamily="18" charset="0"/>
          <a:ea typeface="+mn-ea"/>
          <a:cs typeface="+mn-cs"/>
        </a:defRPr>
      </a:lvl6pPr>
      <a:lvl7pPr marL="426493" indent="-205044" algn="l" defTabSz="913842" rtl="0" eaLnBrk="1" latinLnBrk="0" hangingPunct="1">
        <a:lnSpc>
          <a:spcPct val="100000"/>
        </a:lnSpc>
        <a:spcBef>
          <a:spcPts val="0"/>
        </a:spcBef>
        <a:spcAft>
          <a:spcPts val="538"/>
        </a:spcAft>
        <a:buFont typeface="+mj-lt"/>
        <a:buAutoNum type="alphaLcPeriod"/>
        <a:defRPr lang="en-GB" sz="1000" kern="1200" baseline="0" noProof="0" dirty="0" smtClean="0">
          <a:solidFill>
            <a:schemeClr val="tx1"/>
          </a:solidFill>
          <a:latin typeface="Georgia" pitchFamily="18" charset="0"/>
          <a:ea typeface="+mn-ea"/>
          <a:cs typeface="+mn-cs"/>
        </a:defRPr>
      </a:lvl7pPr>
      <a:lvl8pPr marL="612286" indent="-205044" algn="l" defTabSz="913842" rtl="0" eaLnBrk="1" latinLnBrk="0" hangingPunct="1">
        <a:lnSpc>
          <a:spcPct val="100000"/>
        </a:lnSpc>
        <a:spcBef>
          <a:spcPts val="0"/>
        </a:spcBef>
        <a:spcAft>
          <a:spcPts val="538"/>
        </a:spcAft>
        <a:buFont typeface="+mj-lt"/>
        <a:buAutoNum type="romanLcPeriod"/>
        <a:defRPr lang="en-GB" sz="1000" kern="1200" baseline="0" noProof="0" dirty="0" smtClean="0">
          <a:solidFill>
            <a:schemeClr val="tx1"/>
          </a:solidFill>
          <a:latin typeface="Georgia" pitchFamily="18" charset="0"/>
          <a:ea typeface="+mn-ea"/>
          <a:cs typeface="+mn-cs"/>
        </a:defRPr>
      </a:lvl8pPr>
      <a:lvl9pPr marL="0" indent="0" algn="l" defTabSz="913842" rtl="0" eaLnBrk="1" latinLnBrk="0" hangingPunct="1">
        <a:lnSpc>
          <a:spcPct val="100000"/>
        </a:lnSpc>
        <a:spcBef>
          <a:spcPts val="0"/>
        </a:spcBef>
        <a:spcAft>
          <a:spcPts val="538"/>
        </a:spcAft>
        <a:buFont typeface="Arial" pitchFamily="34" charset="0"/>
        <a:buNone/>
        <a:defRPr lang="en-GB" sz="1000" b="1" kern="1200" baseline="0" noProof="0" dirty="0" smtClean="0">
          <a:solidFill>
            <a:schemeClr val="tx2"/>
          </a:solidFill>
          <a:latin typeface="Georgia" pitchFamily="18" charset="0"/>
          <a:ea typeface="+mn-ea"/>
          <a:cs typeface="+mn-cs"/>
        </a:defRPr>
      </a:lvl9pPr>
    </p:bodyStyle>
    <p:otherStyle>
      <a:defPPr>
        <a:defRPr lang="en-US"/>
      </a:defPPr>
      <a:lvl1pPr marL="0" algn="l" defTabSz="913842" rtl="0" eaLnBrk="1" latinLnBrk="0" hangingPunct="1">
        <a:defRPr sz="1800" kern="1200">
          <a:solidFill>
            <a:schemeClr val="tx1"/>
          </a:solidFill>
          <a:latin typeface="+mn-lt"/>
          <a:ea typeface="+mn-ea"/>
          <a:cs typeface="+mn-cs"/>
        </a:defRPr>
      </a:lvl1pPr>
      <a:lvl2pPr marL="456922" algn="l" defTabSz="913842" rtl="0" eaLnBrk="1" latinLnBrk="0" hangingPunct="1">
        <a:defRPr sz="1800" kern="1200">
          <a:solidFill>
            <a:schemeClr val="tx1"/>
          </a:solidFill>
          <a:latin typeface="+mn-lt"/>
          <a:ea typeface="+mn-ea"/>
          <a:cs typeface="+mn-cs"/>
        </a:defRPr>
      </a:lvl2pPr>
      <a:lvl3pPr marL="913842" algn="l" defTabSz="913842" rtl="0" eaLnBrk="1" latinLnBrk="0" hangingPunct="1">
        <a:defRPr sz="1800" kern="1200">
          <a:solidFill>
            <a:schemeClr val="tx1"/>
          </a:solidFill>
          <a:latin typeface="+mn-lt"/>
          <a:ea typeface="+mn-ea"/>
          <a:cs typeface="+mn-cs"/>
        </a:defRPr>
      </a:lvl3pPr>
      <a:lvl4pPr marL="1370765" algn="l" defTabSz="913842" rtl="0" eaLnBrk="1" latinLnBrk="0" hangingPunct="1">
        <a:defRPr sz="1800" kern="1200">
          <a:solidFill>
            <a:schemeClr val="tx1"/>
          </a:solidFill>
          <a:latin typeface="+mn-lt"/>
          <a:ea typeface="+mn-ea"/>
          <a:cs typeface="+mn-cs"/>
        </a:defRPr>
      </a:lvl4pPr>
      <a:lvl5pPr marL="1827688" algn="l" defTabSz="913842" rtl="0" eaLnBrk="1" latinLnBrk="0" hangingPunct="1">
        <a:defRPr sz="1800" kern="1200">
          <a:solidFill>
            <a:schemeClr val="tx1"/>
          </a:solidFill>
          <a:latin typeface="+mn-lt"/>
          <a:ea typeface="+mn-ea"/>
          <a:cs typeface="+mn-cs"/>
        </a:defRPr>
      </a:lvl5pPr>
      <a:lvl6pPr marL="2284611" algn="l" defTabSz="913842" rtl="0" eaLnBrk="1" latinLnBrk="0" hangingPunct="1">
        <a:defRPr sz="1800" kern="1200">
          <a:solidFill>
            <a:schemeClr val="tx1"/>
          </a:solidFill>
          <a:latin typeface="+mn-lt"/>
          <a:ea typeface="+mn-ea"/>
          <a:cs typeface="+mn-cs"/>
        </a:defRPr>
      </a:lvl6pPr>
      <a:lvl7pPr marL="2741535" algn="l" defTabSz="913842" rtl="0" eaLnBrk="1" latinLnBrk="0" hangingPunct="1">
        <a:defRPr sz="1800" kern="1200">
          <a:solidFill>
            <a:schemeClr val="tx1"/>
          </a:solidFill>
          <a:latin typeface="+mn-lt"/>
          <a:ea typeface="+mn-ea"/>
          <a:cs typeface="+mn-cs"/>
        </a:defRPr>
      </a:lvl7pPr>
      <a:lvl8pPr marL="3198455" algn="l" defTabSz="913842" rtl="0" eaLnBrk="1" latinLnBrk="0" hangingPunct="1">
        <a:defRPr sz="1800" kern="1200">
          <a:solidFill>
            <a:schemeClr val="tx1"/>
          </a:solidFill>
          <a:latin typeface="+mn-lt"/>
          <a:ea typeface="+mn-ea"/>
          <a:cs typeface="+mn-cs"/>
        </a:defRPr>
      </a:lvl8pPr>
      <a:lvl9pPr marL="3655376" algn="l" defTabSz="91384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gupta@brookes.ac.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5.emf"/></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ctrTitle"/>
          </p:nvPr>
        </p:nvSpPr>
        <p:spPr bwMode="auto">
          <a:xfrm>
            <a:off x="251519" y="836712"/>
            <a:ext cx="8904177" cy="3960440"/>
          </a:xfrm>
          <a:noFill/>
          <a:ln>
            <a:miter lim="800000"/>
            <a:headEnd/>
            <a:tailEnd/>
          </a:ln>
        </p:spPr>
        <p:txBody>
          <a:bodyPr vert="horz" wrap="square" lIns="91440" tIns="45720" rIns="91440" bIns="45720" numCol="1" anchor="t" anchorCtr="0" compatLnSpc="1">
            <a:prstTxWarp prst="textNoShape">
              <a:avLst/>
            </a:prstTxWarp>
            <a:normAutofit fontScale="90000"/>
          </a:bodyPr>
          <a:lstStyle/>
          <a:p>
            <a:r>
              <a:rPr lang="en-GB" b="1" dirty="0" smtClean="0">
                <a:solidFill>
                  <a:schemeClr val="accent2"/>
                </a:solidFill>
              </a:rPr>
              <a:t>The Common Carbon Metric (CCM)</a:t>
            </a:r>
            <a:r>
              <a:rPr lang="en-GB" sz="3300" b="1" dirty="0" smtClean="0">
                <a:solidFill>
                  <a:schemeClr val="accent2"/>
                </a:solidFill>
              </a:rPr>
              <a:t> </a:t>
            </a:r>
            <a:r>
              <a:rPr lang="en-GB" b="1" dirty="0" smtClean="0">
                <a:solidFill>
                  <a:schemeClr val="accent2"/>
                </a:solidFill>
              </a:rPr>
              <a:t>protocol and tool</a:t>
            </a:r>
            <a:r>
              <a:rPr lang="en-GB" sz="3300" b="1" dirty="0" smtClean="0">
                <a:solidFill>
                  <a:schemeClr val="accent2"/>
                </a:solidFill>
              </a:rPr>
              <a:t/>
            </a:r>
            <a:br>
              <a:rPr lang="en-GB" sz="3300" b="1" dirty="0" smtClean="0">
                <a:solidFill>
                  <a:schemeClr val="accent2"/>
                </a:solidFill>
              </a:rPr>
            </a:br>
            <a:r>
              <a:rPr lang="en-GB" sz="3300" b="1" dirty="0" smtClean="0">
                <a:solidFill>
                  <a:schemeClr val="accent2"/>
                </a:solidFill>
              </a:rPr>
              <a:t/>
            </a:r>
            <a:br>
              <a:rPr lang="en-GB" sz="3300" b="1" dirty="0" smtClean="0">
                <a:solidFill>
                  <a:schemeClr val="accent2"/>
                </a:solidFill>
              </a:rPr>
            </a:br>
            <a:r>
              <a:rPr lang="en-GB" sz="3300" b="1" dirty="0">
                <a:solidFill>
                  <a:schemeClr val="accent2"/>
                </a:solidFill>
              </a:rPr>
              <a:t/>
            </a:r>
            <a:br>
              <a:rPr lang="en-GB" sz="3300" b="1" dirty="0">
                <a:solidFill>
                  <a:schemeClr val="accent2"/>
                </a:solidFill>
              </a:rPr>
            </a:br>
            <a:r>
              <a:rPr lang="en-GB" sz="3300" b="1" dirty="0">
                <a:solidFill>
                  <a:schemeClr val="accent2"/>
                </a:solidFill>
              </a:rPr>
              <a:t/>
            </a:r>
            <a:br>
              <a:rPr lang="en-GB" sz="3300" b="1" dirty="0">
                <a:solidFill>
                  <a:schemeClr val="accent2"/>
                </a:solidFill>
              </a:rPr>
            </a:br>
            <a:r>
              <a:rPr lang="en-GB" sz="2700" b="1" dirty="0"/>
              <a:t>Urban methodologies for the built environment workshop</a:t>
            </a:r>
            <a:br>
              <a:rPr lang="en-GB" sz="2700" b="1" dirty="0"/>
            </a:br>
            <a:r>
              <a:rPr lang="en-GB" sz="2700" b="1" dirty="0"/>
              <a:t>27th-28th March 2014, Bonn, Germany</a:t>
            </a:r>
            <a:br>
              <a:rPr lang="en-GB" sz="2700" b="1" dirty="0"/>
            </a:br>
            <a:r>
              <a:rPr lang="en-GB" sz="3300" b="1" dirty="0">
                <a:solidFill>
                  <a:schemeClr val="accent2"/>
                </a:solidFill>
              </a:rPr>
              <a:t/>
            </a:r>
            <a:br>
              <a:rPr lang="en-GB" sz="3300" b="1" dirty="0">
                <a:solidFill>
                  <a:schemeClr val="accent2"/>
                </a:solidFill>
              </a:rPr>
            </a:br>
            <a:r>
              <a:rPr lang="en-GB" sz="3300" b="1" dirty="0" smtClean="0">
                <a:solidFill>
                  <a:schemeClr val="accent2"/>
                </a:solidFill>
              </a:rPr>
              <a:t/>
            </a:r>
            <a:br>
              <a:rPr lang="en-GB" sz="3300" b="1" dirty="0" smtClean="0">
                <a:solidFill>
                  <a:schemeClr val="accent2"/>
                </a:solidFill>
              </a:rPr>
            </a:br>
            <a:r>
              <a:rPr lang="en-GB" sz="3300" b="1" dirty="0" smtClean="0">
                <a:solidFill>
                  <a:schemeClr val="accent2"/>
                </a:solidFill>
              </a:rPr>
              <a:t/>
            </a:r>
            <a:br>
              <a:rPr lang="en-GB" sz="3300" b="1" dirty="0" smtClean="0">
                <a:solidFill>
                  <a:schemeClr val="accent2"/>
                </a:solidFill>
              </a:rPr>
            </a:br>
            <a:r>
              <a:rPr lang="en-GB" sz="3300" b="1" dirty="0">
                <a:solidFill>
                  <a:schemeClr val="accent2"/>
                </a:solidFill>
              </a:rPr>
              <a:t/>
            </a:r>
            <a:br>
              <a:rPr lang="en-GB" sz="3300" b="1" dirty="0">
                <a:solidFill>
                  <a:schemeClr val="accent2"/>
                </a:solidFill>
              </a:rPr>
            </a:br>
            <a:r>
              <a:rPr lang="en-US" sz="2200" b="1" dirty="0" smtClean="0">
                <a:solidFill>
                  <a:schemeClr val="accent2"/>
                </a:solidFill>
              </a:rPr>
              <a:t/>
            </a:r>
            <a:br>
              <a:rPr lang="en-US" sz="2200" b="1" dirty="0" smtClean="0">
                <a:solidFill>
                  <a:schemeClr val="accent2"/>
                </a:solidFill>
              </a:rPr>
            </a:br>
            <a:r>
              <a:rPr lang="en-US" sz="2200" b="1" dirty="0">
                <a:solidFill>
                  <a:schemeClr val="accent2"/>
                </a:solidFill>
              </a:rPr>
              <a:t/>
            </a:r>
            <a:br>
              <a:rPr lang="en-US" sz="2200" b="1" dirty="0">
                <a:solidFill>
                  <a:schemeClr val="accent2"/>
                </a:solidFill>
              </a:rPr>
            </a:br>
            <a:r>
              <a:rPr lang="en-US" sz="2200" b="1" dirty="0" smtClean="0">
                <a:solidFill>
                  <a:schemeClr val="accent2"/>
                </a:solidFill>
              </a:rPr>
              <a:t/>
            </a:r>
            <a:br>
              <a:rPr lang="en-US" sz="2200" b="1" dirty="0" smtClean="0">
                <a:solidFill>
                  <a:schemeClr val="accent2"/>
                </a:solidFill>
              </a:rPr>
            </a:br>
            <a:endParaRPr lang="en-US" sz="2200" b="1" dirty="0" smtClean="0">
              <a:solidFill>
                <a:schemeClr val="accent2"/>
              </a:solidFill>
            </a:endParaRPr>
          </a:p>
        </p:txBody>
      </p:sp>
      <p:sp>
        <p:nvSpPr>
          <p:cNvPr id="9" name="Rectangle 3"/>
          <p:cNvSpPr>
            <a:spLocks noGrp="1" noChangeArrowheads="1"/>
          </p:cNvSpPr>
          <p:nvPr>
            <p:ph type="subTitle" idx="1"/>
          </p:nvPr>
        </p:nvSpPr>
        <p:spPr bwMode="auto">
          <a:xfrm>
            <a:off x="745331" y="4526948"/>
            <a:ext cx="7283053" cy="1854380"/>
          </a:xfrm>
          <a:noFill/>
          <a:ln>
            <a:miter lim="800000"/>
            <a:headEnd/>
            <a:tailEnd/>
          </a:ln>
        </p:spPr>
        <p:txBody>
          <a:bodyPr vert="horz" wrap="square" lIns="91440" tIns="45720" rIns="91440" bIns="45720" numCol="1" anchor="t" anchorCtr="0" compatLnSpc="1">
            <a:prstTxWarp prst="textNoShape">
              <a:avLst/>
            </a:prstTxWarp>
            <a:noAutofit/>
          </a:bodyPr>
          <a:lstStyle/>
          <a:p>
            <a:pPr eaLnBrk="1" hangingPunct="1"/>
            <a:r>
              <a:rPr lang="en-US" sz="2400" b="1" dirty="0" smtClean="0">
                <a:solidFill>
                  <a:schemeClr val="accent2"/>
                </a:solidFill>
              </a:rPr>
              <a:t>Professor Rajat Gupta</a:t>
            </a:r>
          </a:p>
          <a:p>
            <a:pPr eaLnBrk="1" hangingPunct="1"/>
            <a:r>
              <a:rPr lang="en-US" sz="2000" dirty="0" smtClean="0">
                <a:solidFill>
                  <a:schemeClr val="accent2"/>
                </a:solidFill>
              </a:rPr>
              <a:t>Oxford Brookes University, UK</a:t>
            </a:r>
          </a:p>
          <a:p>
            <a:pPr eaLnBrk="1" hangingPunct="1"/>
            <a:r>
              <a:rPr lang="en-US" sz="2000" dirty="0" smtClean="0">
                <a:solidFill>
                  <a:schemeClr val="accent2"/>
                </a:solidFill>
                <a:hlinkClick r:id="rId3"/>
              </a:rPr>
              <a:t>rgupta@brookes.ac.uk</a:t>
            </a:r>
            <a:r>
              <a:rPr lang="en-US" sz="2000" dirty="0" smtClean="0">
                <a:solidFill>
                  <a:schemeClr val="accent2"/>
                </a:solidFill>
              </a:rPr>
              <a:t> </a:t>
            </a:r>
          </a:p>
          <a:p>
            <a:pPr eaLnBrk="1" hangingPunct="1"/>
            <a:endParaRPr lang="en-US" sz="2000" dirty="0" smtClean="0">
              <a:solidFill>
                <a:schemeClr val="tx1"/>
              </a:solidFill>
            </a:endParaRPr>
          </a:p>
          <a:p>
            <a:pPr eaLnBrk="1" hangingPunct="1"/>
            <a:r>
              <a:rPr lang="en-US" sz="2000" b="1" dirty="0" smtClean="0">
                <a:solidFill>
                  <a:schemeClr val="tx1"/>
                </a:solidFill>
              </a:rPr>
              <a:t/>
            </a:r>
            <a:br>
              <a:rPr lang="en-US" sz="2000" b="1" dirty="0" smtClean="0">
                <a:solidFill>
                  <a:schemeClr val="tx1"/>
                </a:solidFill>
              </a:rPr>
            </a:br>
            <a:endParaRPr lang="fr-FR" sz="2000" dirty="0" smtClean="0">
              <a:solidFill>
                <a:schemeClr val="tx1"/>
              </a:solidFill>
            </a:endParaRPr>
          </a:p>
          <a:p>
            <a:pPr eaLnBrk="1" hangingPunct="1"/>
            <a:endParaRPr lang="en-US" sz="2000" dirty="0" smtClean="0">
              <a:solidFill>
                <a:schemeClr val="tx1"/>
              </a:solidFill>
            </a:endParaRPr>
          </a:p>
        </p:txBody>
      </p:sp>
      <p:sp>
        <p:nvSpPr>
          <p:cNvPr id="3" name="Rectangle 2"/>
          <p:cNvSpPr/>
          <p:nvPr/>
        </p:nvSpPr>
        <p:spPr>
          <a:xfrm>
            <a:off x="11697" y="-10354"/>
            <a:ext cx="9144000" cy="369332"/>
          </a:xfrm>
          <a:prstGeom prst="rect">
            <a:avLst/>
          </a:prstGeom>
        </p:spPr>
        <p:txBody>
          <a:bodyPr wrap="square">
            <a:spAutoFit/>
          </a:bodyPr>
          <a:lstStyle/>
          <a:p>
            <a:pPr algn="ctr"/>
            <a:r>
              <a:rPr lang="en-US" dirty="0"/>
              <a:t>A Common Language for measuring CO</a:t>
            </a:r>
            <a:r>
              <a:rPr lang="en-US" baseline="-25000" dirty="0"/>
              <a:t>2</a:t>
            </a:r>
            <a:r>
              <a:rPr lang="en-US" dirty="0"/>
              <a:t> performance of buildings</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Underrubrik 2"/>
          <p:cNvSpPr>
            <a:spLocks/>
          </p:cNvSpPr>
          <p:nvPr/>
        </p:nvSpPr>
        <p:spPr bwMode="auto">
          <a:xfrm>
            <a:off x="341009" y="1124744"/>
            <a:ext cx="8110216" cy="3168352"/>
          </a:xfrm>
          <a:prstGeom prst="rect">
            <a:avLst/>
          </a:prstGeom>
          <a:solidFill>
            <a:srgbClr val="FFFFFF"/>
          </a:solidFill>
          <a:ln w="9525">
            <a:noFill/>
            <a:miter lim="800000"/>
            <a:headEnd/>
            <a:tailEnd/>
          </a:ln>
        </p:spPr>
        <p:txBody>
          <a:bodyPr/>
          <a:lstStyle/>
          <a:p>
            <a:pPr marL="342900" indent="-342900" algn="just">
              <a:spcBef>
                <a:spcPts val="600"/>
              </a:spcBef>
              <a:spcAft>
                <a:spcPts val="600"/>
              </a:spcAft>
            </a:pPr>
            <a:r>
              <a:rPr lang="en-US" sz="2400" dirty="0"/>
              <a:t>Performance metrics computed for a total of:  </a:t>
            </a:r>
          </a:p>
          <a:p>
            <a:pPr marL="339725" lvl="1" indent="-225425" algn="just">
              <a:spcBef>
                <a:spcPts val="600"/>
              </a:spcBef>
              <a:spcAft>
                <a:spcPts val="600"/>
              </a:spcAft>
              <a:buFontTx/>
              <a:buChar char="-"/>
            </a:pPr>
            <a:r>
              <a:rPr lang="en-US" sz="2400" dirty="0"/>
              <a:t>49 individual buildings (total area: 1.48 km</a:t>
            </a:r>
            <a:r>
              <a:rPr lang="en-US" sz="2400" baseline="30000" dirty="0"/>
              <a:t>2</a:t>
            </a:r>
            <a:r>
              <a:rPr lang="en-US" sz="2400" dirty="0"/>
              <a:t>)</a:t>
            </a:r>
          </a:p>
          <a:p>
            <a:pPr marL="339725" lvl="1" indent="-225425" algn="just">
              <a:spcBef>
                <a:spcPts val="600"/>
              </a:spcBef>
              <a:spcAft>
                <a:spcPts val="600"/>
              </a:spcAft>
              <a:buFontTx/>
              <a:buChar char="-"/>
            </a:pPr>
            <a:r>
              <a:rPr lang="en-US" sz="2400" dirty="0"/>
              <a:t>5 larger stocks (or Wholes) (total area: 176.60 km</a:t>
            </a:r>
            <a:r>
              <a:rPr lang="en-US" sz="2400" baseline="30000" dirty="0"/>
              <a:t>2</a:t>
            </a:r>
            <a:r>
              <a:rPr lang="en-US" sz="2400" dirty="0" smtClean="0"/>
              <a:t>)</a:t>
            </a:r>
          </a:p>
          <a:p>
            <a:pPr marL="339725" lvl="1" indent="-225425" algn="just">
              <a:spcBef>
                <a:spcPts val="600"/>
              </a:spcBef>
              <a:spcAft>
                <a:spcPts val="600"/>
              </a:spcAft>
              <a:buFontTx/>
              <a:buChar char="-"/>
            </a:pPr>
            <a:endParaRPr lang="en-US" sz="2400" dirty="0"/>
          </a:p>
          <a:p>
            <a:pPr marL="0" lvl="1" algn="just">
              <a:spcBef>
                <a:spcPts val="600"/>
              </a:spcBef>
              <a:spcAft>
                <a:spcPts val="600"/>
              </a:spcAft>
            </a:pPr>
            <a:r>
              <a:rPr lang="en-US" sz="2400" dirty="0"/>
              <a:t>S</a:t>
            </a:r>
            <a:r>
              <a:rPr lang="en-US" sz="2400" dirty="0" smtClean="0"/>
              <a:t>ubmissions </a:t>
            </a:r>
            <a:r>
              <a:rPr lang="en-US" sz="2400" dirty="0"/>
              <a:t>spanned multiple climate regions in Australia, Asia, Europe, India, N. America, and Africa. </a:t>
            </a:r>
          </a:p>
          <a:p>
            <a:pPr marL="339725" lvl="1" indent="-225425" algn="just">
              <a:spcBef>
                <a:spcPts val="600"/>
              </a:spcBef>
              <a:spcAft>
                <a:spcPts val="600"/>
              </a:spcAft>
              <a:buFontTx/>
              <a:buChar char="-"/>
            </a:pPr>
            <a:endParaRPr lang="en-US" sz="2400" dirty="0"/>
          </a:p>
        </p:txBody>
      </p:sp>
      <p:sp>
        <p:nvSpPr>
          <p:cNvPr id="11" name="Rectangle 6"/>
          <p:cNvSpPr>
            <a:spLocks noChangeArrowheads="1"/>
          </p:cNvSpPr>
          <p:nvPr/>
        </p:nvSpPr>
        <p:spPr bwMode="auto">
          <a:xfrm>
            <a:off x="250827" y="404664"/>
            <a:ext cx="6011862" cy="470898"/>
          </a:xfrm>
          <a:prstGeom prst="rect">
            <a:avLst/>
          </a:prstGeom>
          <a:noFill/>
          <a:ln>
            <a:noFill/>
          </a:ln>
          <a:extLst/>
        </p:spPr>
        <p:txBody>
          <a:bodyPr>
            <a:spAutoFit/>
          </a:bodyPr>
          <a:lstStyle/>
          <a:p>
            <a:pPr marL="4763" lvl="1">
              <a:lnSpc>
                <a:spcPct val="80000"/>
              </a:lnSpc>
              <a:spcBef>
                <a:spcPts val="600"/>
              </a:spcBef>
              <a:spcAft>
                <a:spcPts val="1000"/>
              </a:spcAft>
              <a:defRPr/>
            </a:pPr>
            <a:r>
              <a:rPr lang="sv-SE" sz="3000" b="1" dirty="0">
                <a:solidFill>
                  <a:schemeClr val="accent2"/>
                </a:solidFill>
                <a:latin typeface="+mn-lt"/>
                <a:ea typeface="ＭＳ Ｐゴシック" pitchFamily="-109" charset="-128"/>
                <a:cs typeface="+mn-cs"/>
              </a:rPr>
              <a:t>CCM Phase I Pilot</a:t>
            </a:r>
          </a:p>
        </p:txBody>
      </p:sp>
    </p:spTree>
    <p:extLst>
      <p:ext uri="{BB962C8B-B14F-4D97-AF65-F5344CB8AC3E}">
        <p14:creationId xmlns:p14="http://schemas.microsoft.com/office/powerpoint/2010/main" val="26726653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ruta 6"/>
          <p:cNvSpPr txBox="1">
            <a:spLocks noChangeArrowheads="1"/>
          </p:cNvSpPr>
          <p:nvPr/>
        </p:nvSpPr>
        <p:spPr bwMode="auto">
          <a:xfrm>
            <a:off x="255156" y="855731"/>
            <a:ext cx="9036050" cy="40005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sz="2000" b="1" dirty="0">
                <a:latin typeface="+mn-lt"/>
                <a:ea typeface="ＭＳ Ｐゴシック" pitchFamily="-109" charset="-128"/>
              </a:rPr>
              <a:t>Performance of a building stock at the city level</a:t>
            </a:r>
            <a:r>
              <a:rPr lang="en-GB" sz="2000" b="1" dirty="0">
                <a:latin typeface="+mn-lt"/>
                <a:ea typeface="ＭＳ Ｐゴシック" pitchFamily="-109" charset="-128"/>
              </a:rPr>
              <a:t> </a:t>
            </a:r>
            <a:endParaRPr lang="sv-SE" sz="2000" b="1" dirty="0">
              <a:latin typeface="+mn-lt"/>
              <a:ea typeface="ＭＳ Ｐゴシック" pitchFamily="-109" charset="-128"/>
            </a:endParaRPr>
          </a:p>
        </p:txBody>
      </p:sp>
      <p:pic>
        <p:nvPicPr>
          <p:cNvPr id="9" name="Picture 18"/>
          <p:cNvPicPr>
            <a:picLocks noChangeAspect="1" noChangeArrowheads="1"/>
          </p:cNvPicPr>
          <p:nvPr/>
        </p:nvPicPr>
        <p:blipFill>
          <a:blip r:embed="rId3"/>
          <a:srcRect r="4599" b="6306"/>
          <a:stretch>
            <a:fillRect/>
          </a:stretch>
        </p:blipFill>
        <p:spPr bwMode="auto">
          <a:xfrm>
            <a:off x="611560" y="2007859"/>
            <a:ext cx="7964487" cy="2135188"/>
          </a:xfrm>
          <a:prstGeom prst="rect">
            <a:avLst/>
          </a:prstGeom>
          <a:noFill/>
          <a:ln w="9525">
            <a:noFill/>
            <a:miter lim="800000"/>
            <a:headEnd/>
            <a:tailEnd/>
          </a:ln>
        </p:spPr>
      </p:pic>
      <p:sp>
        <p:nvSpPr>
          <p:cNvPr id="11" name="Text Box 20"/>
          <p:cNvSpPr txBox="1">
            <a:spLocks noChangeArrowheads="1"/>
          </p:cNvSpPr>
          <p:nvPr/>
        </p:nvSpPr>
        <p:spPr bwMode="auto">
          <a:xfrm>
            <a:off x="223515" y="4700273"/>
            <a:ext cx="8669659" cy="923925"/>
          </a:xfrm>
          <a:prstGeom prst="rect">
            <a:avLst/>
          </a:prstGeom>
          <a:no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ts val="600"/>
              </a:spcBef>
              <a:spcAft>
                <a:spcPts val="600"/>
              </a:spcAft>
              <a:defRPr/>
            </a:pPr>
            <a:r>
              <a:rPr lang="en-US" dirty="0">
                <a:latin typeface="+mn-lt"/>
                <a:ea typeface="ＭＳ Ｐゴシック" pitchFamily="-109" charset="-128"/>
              </a:rPr>
              <a:t>Red cells indicate that average performance of a set of buildings of a given building type, as measured through the bottom-up approach, is worse than the performance of the whole’s non-residential building stock.</a:t>
            </a:r>
            <a:endParaRPr lang="en-GB" dirty="0">
              <a:latin typeface="+mn-lt"/>
              <a:ea typeface="ＭＳ Ｐゴシック" pitchFamily="-109" charset="-128"/>
            </a:endParaRPr>
          </a:p>
        </p:txBody>
      </p:sp>
      <p:sp>
        <p:nvSpPr>
          <p:cNvPr id="12" name="Rectangle 6"/>
          <p:cNvSpPr>
            <a:spLocks noChangeArrowheads="1"/>
          </p:cNvSpPr>
          <p:nvPr/>
        </p:nvSpPr>
        <p:spPr bwMode="auto">
          <a:xfrm>
            <a:off x="223516" y="476672"/>
            <a:ext cx="6011862" cy="470898"/>
          </a:xfrm>
          <a:prstGeom prst="rect">
            <a:avLst/>
          </a:prstGeom>
          <a:noFill/>
          <a:ln>
            <a:noFill/>
          </a:ln>
          <a:extLst/>
        </p:spPr>
        <p:txBody>
          <a:bodyPr>
            <a:spAutoFit/>
          </a:bodyPr>
          <a:lstStyle/>
          <a:p>
            <a:pPr marL="4763" lvl="1">
              <a:lnSpc>
                <a:spcPct val="80000"/>
              </a:lnSpc>
              <a:spcBef>
                <a:spcPts val="600"/>
              </a:spcBef>
              <a:spcAft>
                <a:spcPts val="1000"/>
              </a:spcAft>
              <a:defRPr/>
            </a:pPr>
            <a:r>
              <a:rPr lang="sv-SE" sz="3000" b="1" dirty="0">
                <a:solidFill>
                  <a:schemeClr val="accent2"/>
                </a:solidFill>
                <a:latin typeface="+mn-lt"/>
                <a:ea typeface="ＭＳ Ｐゴシック" pitchFamily="-109" charset="-128"/>
                <a:cs typeface="+mn-cs"/>
              </a:rPr>
              <a:t>CCM Phase I Pilot</a:t>
            </a:r>
          </a:p>
        </p:txBody>
      </p:sp>
    </p:spTree>
    <p:extLst>
      <p:ext uri="{BB962C8B-B14F-4D97-AF65-F5344CB8AC3E}">
        <p14:creationId xmlns:p14="http://schemas.microsoft.com/office/powerpoint/2010/main" val="278974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ruta 6"/>
          <p:cNvSpPr txBox="1">
            <a:spLocks noChangeArrowheads="1"/>
          </p:cNvSpPr>
          <p:nvPr/>
        </p:nvSpPr>
        <p:spPr bwMode="auto">
          <a:xfrm>
            <a:off x="250824" y="1464079"/>
            <a:ext cx="8893175" cy="400110"/>
          </a:xfrm>
          <a:prstGeom prst="rect">
            <a:avLst/>
          </a:prstGeom>
          <a:no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sz="2000" b="1" dirty="0">
                <a:latin typeface="+mn-lt"/>
                <a:ea typeface="ＭＳ Ｐゴシック" pitchFamily="-109" charset="-128"/>
              </a:rPr>
              <a:t>Performance baselines of a single building type</a:t>
            </a:r>
            <a:r>
              <a:rPr lang="en-GB" sz="2000" dirty="0">
                <a:latin typeface="+mn-lt"/>
                <a:ea typeface="ＭＳ Ｐゴシック" pitchFamily="-109" charset="-128"/>
              </a:rPr>
              <a:t> </a:t>
            </a:r>
            <a:endParaRPr lang="sv-SE" sz="2000" dirty="0">
              <a:latin typeface="+mn-lt"/>
              <a:ea typeface="ＭＳ Ｐゴシック" pitchFamily="-109" charset="-128"/>
            </a:endParaRPr>
          </a:p>
        </p:txBody>
      </p:sp>
      <p:pic>
        <p:nvPicPr>
          <p:cNvPr id="9" name="Picture 19"/>
          <p:cNvPicPr>
            <a:picLocks noChangeAspect="1" noChangeArrowheads="1"/>
          </p:cNvPicPr>
          <p:nvPr/>
        </p:nvPicPr>
        <p:blipFill>
          <a:blip r:embed="rId3"/>
          <a:srcRect r="7326" b="3426"/>
          <a:stretch>
            <a:fillRect/>
          </a:stretch>
        </p:blipFill>
        <p:spPr bwMode="auto">
          <a:xfrm>
            <a:off x="582611" y="2204864"/>
            <a:ext cx="7978775" cy="3133725"/>
          </a:xfrm>
          <a:prstGeom prst="rect">
            <a:avLst/>
          </a:prstGeom>
          <a:noFill/>
          <a:ln w="9525">
            <a:noFill/>
            <a:miter lim="800000"/>
            <a:headEnd/>
            <a:tailEnd/>
          </a:ln>
        </p:spPr>
      </p:pic>
      <p:sp>
        <p:nvSpPr>
          <p:cNvPr id="11" name="Rectangle 6"/>
          <p:cNvSpPr>
            <a:spLocks noChangeArrowheads="1"/>
          </p:cNvSpPr>
          <p:nvPr/>
        </p:nvSpPr>
        <p:spPr bwMode="auto">
          <a:xfrm>
            <a:off x="223516" y="332656"/>
            <a:ext cx="6011862" cy="470898"/>
          </a:xfrm>
          <a:prstGeom prst="rect">
            <a:avLst/>
          </a:prstGeom>
          <a:noFill/>
          <a:ln>
            <a:noFill/>
          </a:ln>
          <a:extLst/>
        </p:spPr>
        <p:txBody>
          <a:bodyPr>
            <a:spAutoFit/>
          </a:bodyPr>
          <a:lstStyle/>
          <a:p>
            <a:pPr marL="4763" lvl="1">
              <a:lnSpc>
                <a:spcPct val="80000"/>
              </a:lnSpc>
              <a:spcBef>
                <a:spcPts val="600"/>
              </a:spcBef>
              <a:spcAft>
                <a:spcPts val="1000"/>
              </a:spcAft>
              <a:defRPr/>
            </a:pPr>
            <a:r>
              <a:rPr lang="sv-SE" sz="3000" b="1" dirty="0">
                <a:solidFill>
                  <a:schemeClr val="accent2"/>
                </a:solidFill>
                <a:latin typeface="+mn-lt"/>
                <a:ea typeface="ＭＳ Ｐゴシック" pitchFamily="-109" charset="-128"/>
                <a:cs typeface="+mn-cs"/>
              </a:rPr>
              <a:t>CCM Phase I Pilot</a:t>
            </a:r>
          </a:p>
        </p:txBody>
      </p:sp>
    </p:spTree>
    <p:extLst>
      <p:ext uri="{BB962C8B-B14F-4D97-AF65-F5344CB8AC3E}">
        <p14:creationId xmlns:p14="http://schemas.microsoft.com/office/powerpoint/2010/main" val="30398138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ruta 6"/>
          <p:cNvSpPr txBox="1">
            <a:spLocks noChangeArrowheads="1"/>
          </p:cNvSpPr>
          <p:nvPr/>
        </p:nvSpPr>
        <p:spPr bwMode="auto">
          <a:xfrm>
            <a:off x="289381" y="1372706"/>
            <a:ext cx="8519873" cy="400110"/>
          </a:xfrm>
          <a:prstGeom prst="rect">
            <a:avLst/>
          </a:prstGeom>
          <a:no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sz="2000" b="1" dirty="0">
                <a:latin typeface="+mn-lt"/>
                <a:ea typeface="ＭＳ Ｐゴシック" pitchFamily="-109" charset="-128"/>
              </a:rPr>
              <a:t>Key outcomes</a:t>
            </a:r>
            <a:endParaRPr lang="sv-SE" sz="2000" dirty="0">
              <a:latin typeface="+mn-lt"/>
              <a:ea typeface="ＭＳ Ｐゴシック" pitchFamily="-109" charset="-128"/>
            </a:endParaRPr>
          </a:p>
        </p:txBody>
      </p:sp>
      <p:sp>
        <p:nvSpPr>
          <p:cNvPr id="9" name="Underrubrik 2"/>
          <p:cNvSpPr>
            <a:spLocks/>
          </p:cNvSpPr>
          <p:nvPr/>
        </p:nvSpPr>
        <p:spPr bwMode="auto">
          <a:xfrm>
            <a:off x="250825" y="1916517"/>
            <a:ext cx="6204506" cy="533400"/>
          </a:xfrm>
          <a:prstGeom prst="rect">
            <a:avLst/>
          </a:prstGeom>
          <a:solidFill>
            <a:srgbClr val="FFFFFF"/>
          </a:solidFill>
          <a:ln>
            <a:noFill/>
          </a:ln>
          <a:extLst/>
        </p:spPr>
        <p:txBody>
          <a:bodyPr/>
          <a:lstStyle/>
          <a:p>
            <a:pPr marL="0" lvl="1">
              <a:lnSpc>
                <a:spcPct val="80000"/>
              </a:lnSpc>
              <a:spcBef>
                <a:spcPts val="600"/>
              </a:spcBef>
              <a:spcAft>
                <a:spcPts val="1000"/>
              </a:spcAft>
              <a:buClr>
                <a:srgbClr val="FF0000"/>
              </a:buClr>
              <a:buFont typeface="Wingdings" pitchFamily="2" charset="2"/>
              <a:buNone/>
              <a:defRPr/>
            </a:pPr>
            <a:r>
              <a:rPr lang="sv-SE" sz="2000" dirty="0">
                <a:latin typeface="+mn-lt"/>
                <a:ea typeface="ＭＳ Ｐゴシック" pitchFamily="-109" charset="-128"/>
                <a:cs typeface="+mn-cs"/>
              </a:rPr>
              <a:t>Developing consensus-based definitions </a:t>
            </a:r>
          </a:p>
        </p:txBody>
      </p:sp>
      <p:pic>
        <p:nvPicPr>
          <p:cNvPr id="10" name="Picture 21"/>
          <p:cNvPicPr>
            <a:picLocks noChangeAspect="1" noChangeArrowheads="1"/>
          </p:cNvPicPr>
          <p:nvPr/>
        </p:nvPicPr>
        <p:blipFill>
          <a:blip r:embed="rId3"/>
          <a:srcRect r="27295" b="12444"/>
          <a:stretch>
            <a:fillRect/>
          </a:stretch>
        </p:blipFill>
        <p:spPr bwMode="auto">
          <a:xfrm>
            <a:off x="566992" y="2764074"/>
            <a:ext cx="8032750" cy="1768475"/>
          </a:xfrm>
          <a:prstGeom prst="rect">
            <a:avLst/>
          </a:prstGeom>
          <a:noFill/>
          <a:ln w="9525">
            <a:noFill/>
            <a:miter lim="800000"/>
            <a:headEnd/>
            <a:tailEnd/>
          </a:ln>
        </p:spPr>
      </p:pic>
      <p:sp>
        <p:nvSpPr>
          <p:cNvPr id="12" name="Rectangle 6"/>
          <p:cNvSpPr>
            <a:spLocks noChangeArrowheads="1"/>
          </p:cNvSpPr>
          <p:nvPr/>
        </p:nvSpPr>
        <p:spPr bwMode="auto">
          <a:xfrm>
            <a:off x="223516" y="404664"/>
            <a:ext cx="6011862" cy="470898"/>
          </a:xfrm>
          <a:prstGeom prst="rect">
            <a:avLst/>
          </a:prstGeom>
          <a:noFill/>
          <a:ln>
            <a:noFill/>
          </a:ln>
          <a:extLst/>
        </p:spPr>
        <p:txBody>
          <a:bodyPr>
            <a:spAutoFit/>
          </a:bodyPr>
          <a:lstStyle/>
          <a:p>
            <a:pPr marL="4763" lvl="1">
              <a:lnSpc>
                <a:spcPct val="80000"/>
              </a:lnSpc>
              <a:spcBef>
                <a:spcPts val="600"/>
              </a:spcBef>
              <a:spcAft>
                <a:spcPts val="1000"/>
              </a:spcAft>
              <a:defRPr/>
            </a:pPr>
            <a:r>
              <a:rPr lang="sv-SE" sz="3000" b="1" dirty="0">
                <a:solidFill>
                  <a:schemeClr val="accent2"/>
                </a:solidFill>
                <a:latin typeface="+mn-lt"/>
                <a:ea typeface="ＭＳ Ｐゴシック" pitchFamily="-109" charset="-128"/>
                <a:cs typeface="+mn-cs"/>
              </a:rPr>
              <a:t>CCM Phase I Pilot</a:t>
            </a:r>
          </a:p>
        </p:txBody>
      </p:sp>
    </p:spTree>
    <p:extLst>
      <p:ext uri="{BB962C8B-B14F-4D97-AF65-F5344CB8AC3E}">
        <p14:creationId xmlns:p14="http://schemas.microsoft.com/office/powerpoint/2010/main" val="42162459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9"/>
          <p:cNvPicPr>
            <a:picLocks noChangeAspect="1" noChangeArrowheads="1"/>
          </p:cNvPicPr>
          <p:nvPr/>
        </p:nvPicPr>
        <p:blipFill>
          <a:blip r:embed="rId3"/>
          <a:srcRect b="7455"/>
          <a:stretch>
            <a:fillRect/>
          </a:stretch>
        </p:blipFill>
        <p:spPr bwMode="auto">
          <a:xfrm>
            <a:off x="794600" y="2049874"/>
            <a:ext cx="7978775" cy="3643312"/>
          </a:xfrm>
          <a:prstGeom prst="rect">
            <a:avLst/>
          </a:prstGeom>
          <a:noFill/>
          <a:ln w="9525">
            <a:noFill/>
            <a:miter lim="800000"/>
            <a:headEnd/>
            <a:tailEnd/>
          </a:ln>
        </p:spPr>
      </p:pic>
      <p:sp>
        <p:nvSpPr>
          <p:cNvPr id="10" name="Underrubrik 2"/>
          <p:cNvSpPr>
            <a:spLocks/>
          </p:cNvSpPr>
          <p:nvPr/>
        </p:nvSpPr>
        <p:spPr bwMode="auto">
          <a:xfrm>
            <a:off x="267550" y="1569199"/>
            <a:ext cx="7932173" cy="496888"/>
          </a:xfrm>
          <a:prstGeom prst="rect">
            <a:avLst/>
          </a:prstGeom>
          <a:solidFill>
            <a:srgbClr val="FFFFFF"/>
          </a:solidFill>
          <a:ln>
            <a:noFill/>
          </a:ln>
          <a:extLst/>
        </p:spPr>
        <p:txBody>
          <a:bodyPr/>
          <a:lstStyle/>
          <a:p>
            <a:pPr marL="0" lvl="1">
              <a:lnSpc>
                <a:spcPct val="80000"/>
              </a:lnSpc>
              <a:spcBef>
                <a:spcPts val="600"/>
              </a:spcBef>
              <a:spcAft>
                <a:spcPts val="1000"/>
              </a:spcAft>
              <a:buClr>
                <a:srgbClr val="FF0000"/>
              </a:buClr>
              <a:buFont typeface="Wingdings" pitchFamily="2" charset="2"/>
              <a:buNone/>
              <a:defRPr/>
            </a:pPr>
            <a:r>
              <a:rPr lang="sv-SE" sz="2000" dirty="0">
                <a:latin typeface="+mn-lt"/>
                <a:ea typeface="ＭＳ Ｐゴシック" pitchFamily="-109" charset="-128"/>
                <a:cs typeface="+mn-cs"/>
              </a:rPr>
              <a:t>Categories of building types </a:t>
            </a:r>
          </a:p>
        </p:txBody>
      </p:sp>
      <p:sp>
        <p:nvSpPr>
          <p:cNvPr id="12" name="Rectangle 6"/>
          <p:cNvSpPr>
            <a:spLocks noChangeArrowheads="1"/>
          </p:cNvSpPr>
          <p:nvPr/>
        </p:nvSpPr>
        <p:spPr bwMode="auto">
          <a:xfrm>
            <a:off x="215291" y="260648"/>
            <a:ext cx="6011862" cy="470898"/>
          </a:xfrm>
          <a:prstGeom prst="rect">
            <a:avLst/>
          </a:prstGeom>
          <a:noFill/>
          <a:ln>
            <a:noFill/>
          </a:ln>
          <a:extLst/>
        </p:spPr>
        <p:txBody>
          <a:bodyPr>
            <a:spAutoFit/>
          </a:bodyPr>
          <a:lstStyle/>
          <a:p>
            <a:pPr marL="4763" lvl="1">
              <a:lnSpc>
                <a:spcPct val="80000"/>
              </a:lnSpc>
              <a:spcBef>
                <a:spcPts val="600"/>
              </a:spcBef>
              <a:spcAft>
                <a:spcPts val="1000"/>
              </a:spcAft>
              <a:defRPr/>
            </a:pPr>
            <a:r>
              <a:rPr lang="sv-SE" sz="3000" b="1" dirty="0">
                <a:solidFill>
                  <a:schemeClr val="accent2"/>
                </a:solidFill>
                <a:latin typeface="+mn-lt"/>
                <a:ea typeface="ＭＳ Ｐゴシック" pitchFamily="-109" charset="-128"/>
                <a:cs typeface="+mn-cs"/>
              </a:rPr>
              <a:t>CCM Phase I Pilot</a:t>
            </a:r>
          </a:p>
        </p:txBody>
      </p:sp>
      <p:sp>
        <p:nvSpPr>
          <p:cNvPr id="15" name="textruta 6"/>
          <p:cNvSpPr txBox="1">
            <a:spLocks noChangeArrowheads="1"/>
          </p:cNvSpPr>
          <p:nvPr/>
        </p:nvSpPr>
        <p:spPr bwMode="auto">
          <a:xfrm>
            <a:off x="306106" y="972596"/>
            <a:ext cx="8519873" cy="400110"/>
          </a:xfrm>
          <a:prstGeom prst="rect">
            <a:avLst/>
          </a:prstGeom>
          <a:no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sz="2000" b="1" dirty="0">
                <a:latin typeface="+mn-lt"/>
                <a:ea typeface="ＭＳ Ｐゴシック" pitchFamily="-109" charset="-128"/>
              </a:rPr>
              <a:t>Key outcomes</a:t>
            </a:r>
            <a:endParaRPr lang="sv-SE" sz="2000" dirty="0">
              <a:latin typeface="+mn-lt"/>
              <a:ea typeface="ＭＳ Ｐゴシック" pitchFamily="-109" charset="-128"/>
            </a:endParaRPr>
          </a:p>
        </p:txBody>
      </p:sp>
    </p:spTree>
    <p:extLst>
      <p:ext uri="{BB962C8B-B14F-4D97-AF65-F5344CB8AC3E}">
        <p14:creationId xmlns:p14="http://schemas.microsoft.com/office/powerpoint/2010/main" val="10140695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Underrubrik 2"/>
          <p:cNvSpPr>
            <a:spLocks/>
          </p:cNvSpPr>
          <p:nvPr/>
        </p:nvSpPr>
        <p:spPr bwMode="auto">
          <a:xfrm>
            <a:off x="250825" y="2182082"/>
            <a:ext cx="7804587" cy="455613"/>
          </a:xfrm>
          <a:prstGeom prst="rect">
            <a:avLst/>
          </a:prstGeom>
          <a:solidFill>
            <a:srgbClr val="FFFFFF"/>
          </a:solidFill>
          <a:ln>
            <a:noFill/>
          </a:ln>
          <a:extLst/>
        </p:spPr>
        <p:txBody>
          <a:bodyPr/>
          <a:lstStyle/>
          <a:p>
            <a:pPr marL="339725" lvl="1" indent="-339725">
              <a:lnSpc>
                <a:spcPct val="80000"/>
              </a:lnSpc>
              <a:spcBef>
                <a:spcPts val="600"/>
              </a:spcBef>
              <a:spcAft>
                <a:spcPts val="1000"/>
              </a:spcAft>
              <a:buClr>
                <a:srgbClr val="FF0000"/>
              </a:buClr>
              <a:buFont typeface="Wingdings" pitchFamily="2" charset="2"/>
              <a:buNone/>
              <a:defRPr/>
            </a:pPr>
            <a:r>
              <a:rPr lang="sv-SE" sz="2000" dirty="0">
                <a:latin typeface="+mn-lt"/>
                <a:ea typeface="ＭＳ Ｐゴシック" pitchFamily="-109" charset="-128"/>
                <a:cs typeface="+mn-cs"/>
              </a:rPr>
              <a:t>Occupancy </a:t>
            </a:r>
          </a:p>
        </p:txBody>
      </p:sp>
      <p:pic>
        <p:nvPicPr>
          <p:cNvPr id="10" name="Picture 20"/>
          <p:cNvPicPr>
            <a:picLocks noChangeAspect="1" noChangeArrowheads="1"/>
          </p:cNvPicPr>
          <p:nvPr/>
        </p:nvPicPr>
        <p:blipFill>
          <a:blip r:embed="rId3"/>
          <a:srcRect r="27295" b="12444"/>
          <a:stretch>
            <a:fillRect/>
          </a:stretch>
        </p:blipFill>
        <p:spPr bwMode="auto">
          <a:xfrm>
            <a:off x="674905" y="2852936"/>
            <a:ext cx="7974013" cy="1755775"/>
          </a:xfrm>
          <a:prstGeom prst="rect">
            <a:avLst/>
          </a:prstGeom>
          <a:noFill/>
          <a:ln w="9525">
            <a:noFill/>
            <a:miter lim="800000"/>
            <a:headEnd/>
            <a:tailEnd/>
          </a:ln>
        </p:spPr>
      </p:pic>
      <p:sp>
        <p:nvSpPr>
          <p:cNvPr id="12" name="Rectangle 6"/>
          <p:cNvSpPr>
            <a:spLocks noChangeArrowheads="1"/>
          </p:cNvSpPr>
          <p:nvPr/>
        </p:nvSpPr>
        <p:spPr bwMode="auto">
          <a:xfrm>
            <a:off x="223516" y="562819"/>
            <a:ext cx="6011862" cy="470898"/>
          </a:xfrm>
          <a:prstGeom prst="rect">
            <a:avLst/>
          </a:prstGeom>
          <a:noFill/>
          <a:ln>
            <a:noFill/>
          </a:ln>
          <a:extLst/>
        </p:spPr>
        <p:txBody>
          <a:bodyPr>
            <a:spAutoFit/>
          </a:bodyPr>
          <a:lstStyle/>
          <a:p>
            <a:pPr marL="4763" lvl="1">
              <a:lnSpc>
                <a:spcPct val="80000"/>
              </a:lnSpc>
              <a:spcBef>
                <a:spcPts val="600"/>
              </a:spcBef>
              <a:spcAft>
                <a:spcPts val="1000"/>
              </a:spcAft>
              <a:defRPr/>
            </a:pPr>
            <a:r>
              <a:rPr lang="sv-SE" sz="3000" b="1" dirty="0">
                <a:solidFill>
                  <a:schemeClr val="accent2"/>
                </a:solidFill>
                <a:latin typeface="+mn-lt"/>
                <a:ea typeface="ＭＳ Ｐゴシック" pitchFamily="-109" charset="-128"/>
                <a:cs typeface="+mn-cs"/>
              </a:rPr>
              <a:t>CCM Phase I Pilot</a:t>
            </a:r>
          </a:p>
        </p:txBody>
      </p:sp>
      <p:sp>
        <p:nvSpPr>
          <p:cNvPr id="15" name="textruta 6"/>
          <p:cNvSpPr txBox="1">
            <a:spLocks noChangeArrowheads="1"/>
          </p:cNvSpPr>
          <p:nvPr/>
        </p:nvSpPr>
        <p:spPr bwMode="auto">
          <a:xfrm>
            <a:off x="289381" y="1372706"/>
            <a:ext cx="8519873" cy="400110"/>
          </a:xfrm>
          <a:prstGeom prst="rect">
            <a:avLst/>
          </a:prstGeom>
          <a:no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sz="2000" b="1" dirty="0">
                <a:latin typeface="+mn-lt"/>
                <a:ea typeface="ＭＳ Ｐゴシック" pitchFamily="-109" charset="-128"/>
              </a:rPr>
              <a:t>Key outcomes</a:t>
            </a:r>
            <a:endParaRPr lang="sv-SE" sz="2000" dirty="0">
              <a:latin typeface="+mn-lt"/>
              <a:ea typeface="ＭＳ Ｐゴシック" pitchFamily="-109" charset="-128"/>
            </a:endParaRPr>
          </a:p>
        </p:txBody>
      </p:sp>
    </p:spTree>
    <p:extLst>
      <p:ext uri="{BB962C8B-B14F-4D97-AF65-F5344CB8AC3E}">
        <p14:creationId xmlns:p14="http://schemas.microsoft.com/office/powerpoint/2010/main" val="26317614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ruta 6"/>
          <p:cNvSpPr txBox="1">
            <a:spLocks noChangeArrowheads="1"/>
          </p:cNvSpPr>
          <p:nvPr/>
        </p:nvSpPr>
        <p:spPr bwMode="auto">
          <a:xfrm>
            <a:off x="229435" y="832185"/>
            <a:ext cx="8735966" cy="396875"/>
          </a:xfrm>
          <a:prstGeom prst="rect">
            <a:avLst/>
          </a:prstGeom>
          <a:noFill/>
          <a:ln w="9525">
            <a:noFill/>
            <a:miter lim="800000"/>
            <a:headEnd/>
            <a:tailEnd/>
          </a:ln>
        </p:spPr>
        <p:txBody>
          <a:bodyPr wrap="square">
            <a:spAutoFit/>
          </a:bodyPr>
          <a:lstStyle/>
          <a:p>
            <a:pPr eaLnBrk="0" hangingPunct="0"/>
            <a:r>
              <a:rPr lang="en-US" sz="2000" b="1" dirty="0"/>
              <a:t>Technical enhancements in CCM tool</a:t>
            </a:r>
            <a:endParaRPr lang="sv-SE" sz="2000" dirty="0"/>
          </a:p>
        </p:txBody>
      </p:sp>
      <p:sp>
        <p:nvSpPr>
          <p:cNvPr id="9" name="Underrubrik 2"/>
          <p:cNvSpPr>
            <a:spLocks/>
          </p:cNvSpPr>
          <p:nvPr/>
        </p:nvSpPr>
        <p:spPr bwMode="auto">
          <a:xfrm>
            <a:off x="294475" y="1287779"/>
            <a:ext cx="8577309" cy="4608512"/>
          </a:xfrm>
          <a:prstGeom prst="rect">
            <a:avLst/>
          </a:prstGeom>
          <a:solidFill>
            <a:srgbClr val="FFFFFF">
              <a:alpha val="0"/>
            </a:srgbClr>
          </a:solidFill>
          <a:ln w="9525">
            <a:noFill/>
            <a:miter lim="800000"/>
            <a:headEnd/>
            <a:tailEnd/>
          </a:ln>
        </p:spPr>
        <p:txBody>
          <a:bodyPr/>
          <a:lstStyle/>
          <a:p>
            <a:pPr marL="339725" lvl="1" indent="-225425">
              <a:spcBef>
                <a:spcPts val="600"/>
              </a:spcBef>
              <a:spcAft>
                <a:spcPts val="600"/>
              </a:spcAft>
              <a:buFont typeface="Wingdings" pitchFamily="2" charset="2"/>
              <a:buChar char="§"/>
            </a:pPr>
            <a:r>
              <a:rPr lang="en-GB" sz="2000" dirty="0"/>
              <a:t>Expanded list of residential and non-residential building types based on UNFCCC’s building categorizations.</a:t>
            </a:r>
          </a:p>
          <a:p>
            <a:pPr marL="339725" lvl="1" indent="-225425">
              <a:spcBef>
                <a:spcPts val="600"/>
              </a:spcBef>
              <a:spcAft>
                <a:spcPts val="600"/>
              </a:spcAft>
              <a:buFont typeface="Wingdings" pitchFamily="2" charset="2"/>
              <a:buChar char="§"/>
            </a:pPr>
            <a:r>
              <a:rPr lang="en-GB" sz="2000" dirty="0"/>
              <a:t>Normalize building performance by degree day information </a:t>
            </a:r>
            <a:endParaRPr lang="en-GB" sz="2000" dirty="0" smtClean="0"/>
          </a:p>
          <a:p>
            <a:pPr marL="339725" lvl="1" indent="-225425">
              <a:spcBef>
                <a:spcPts val="600"/>
              </a:spcBef>
              <a:spcAft>
                <a:spcPts val="600"/>
              </a:spcAft>
              <a:buFont typeface="Wingdings" pitchFamily="2" charset="2"/>
              <a:buChar char="§"/>
            </a:pPr>
            <a:r>
              <a:rPr lang="en-GB" sz="2000" dirty="0" smtClean="0"/>
              <a:t>Use </a:t>
            </a:r>
            <a:r>
              <a:rPr lang="en-GB" sz="2000" dirty="0"/>
              <a:t>custom emission factors in addition to the default IPCC and IEA emission factors as defaults.</a:t>
            </a:r>
          </a:p>
          <a:p>
            <a:pPr marL="339725" lvl="1" indent="-225425">
              <a:spcBef>
                <a:spcPts val="600"/>
              </a:spcBef>
              <a:spcAft>
                <a:spcPts val="600"/>
              </a:spcAft>
              <a:buFont typeface="Wingdings" pitchFamily="2" charset="2"/>
              <a:buChar char="§"/>
            </a:pPr>
            <a:r>
              <a:rPr lang="en-GB" sz="2000" dirty="0"/>
              <a:t>Input fuel consumption data by month through the top-down and bottom-up approaches.  </a:t>
            </a:r>
          </a:p>
          <a:p>
            <a:pPr marL="339725" lvl="1" indent="-225425">
              <a:spcBef>
                <a:spcPts val="600"/>
              </a:spcBef>
              <a:spcAft>
                <a:spcPts val="600"/>
              </a:spcAft>
              <a:buFont typeface="Wingdings" pitchFamily="2" charset="2"/>
              <a:buChar char="§"/>
            </a:pPr>
            <a:r>
              <a:rPr lang="en-GB" sz="2000" dirty="0"/>
              <a:t>Input information on multiple fuels for the same building.</a:t>
            </a:r>
          </a:p>
          <a:p>
            <a:pPr marL="339725" lvl="1" indent="-225425">
              <a:spcBef>
                <a:spcPts val="600"/>
              </a:spcBef>
              <a:spcAft>
                <a:spcPts val="600"/>
              </a:spcAft>
              <a:buFont typeface="Wingdings" pitchFamily="2" charset="2"/>
              <a:buChar char="§"/>
            </a:pPr>
            <a:r>
              <a:rPr lang="en-GB" sz="2000" dirty="0"/>
              <a:t>Record the year of last building retrofit.</a:t>
            </a:r>
          </a:p>
          <a:p>
            <a:pPr marL="339725" lvl="1" indent="-225425">
              <a:spcBef>
                <a:spcPts val="600"/>
              </a:spcBef>
              <a:spcAft>
                <a:spcPts val="600"/>
              </a:spcAft>
              <a:buFont typeface="Wingdings" pitchFamily="2" charset="2"/>
              <a:buChar char="§"/>
            </a:pPr>
            <a:r>
              <a:rPr lang="en-GB" sz="2000" dirty="0"/>
              <a:t>Record amount of purchased green power or amount of renewable energy generated on-site and returned to the grid. </a:t>
            </a:r>
          </a:p>
        </p:txBody>
      </p:sp>
      <p:sp>
        <p:nvSpPr>
          <p:cNvPr id="11" name="Rectangle 6"/>
          <p:cNvSpPr>
            <a:spLocks noChangeArrowheads="1"/>
          </p:cNvSpPr>
          <p:nvPr/>
        </p:nvSpPr>
        <p:spPr bwMode="auto">
          <a:xfrm>
            <a:off x="202125" y="404664"/>
            <a:ext cx="6011862" cy="470898"/>
          </a:xfrm>
          <a:prstGeom prst="rect">
            <a:avLst/>
          </a:prstGeom>
          <a:noFill/>
          <a:ln>
            <a:noFill/>
          </a:ln>
          <a:extLst/>
        </p:spPr>
        <p:txBody>
          <a:bodyPr>
            <a:spAutoFit/>
          </a:bodyPr>
          <a:lstStyle/>
          <a:p>
            <a:pPr marL="4763" lvl="1">
              <a:lnSpc>
                <a:spcPct val="80000"/>
              </a:lnSpc>
              <a:spcBef>
                <a:spcPts val="600"/>
              </a:spcBef>
              <a:spcAft>
                <a:spcPts val="1000"/>
              </a:spcAft>
              <a:defRPr/>
            </a:pPr>
            <a:r>
              <a:rPr lang="sv-SE" sz="3000" b="1" dirty="0">
                <a:solidFill>
                  <a:schemeClr val="accent2"/>
                </a:solidFill>
                <a:latin typeface="+mn-lt"/>
                <a:ea typeface="ＭＳ Ｐゴシック" pitchFamily="-109" charset="-128"/>
                <a:cs typeface="+mn-cs"/>
              </a:rPr>
              <a:t>CCM Phase </a:t>
            </a:r>
            <a:r>
              <a:rPr lang="sv-SE" sz="3000" b="1" dirty="0" smtClean="0">
                <a:solidFill>
                  <a:schemeClr val="accent2"/>
                </a:solidFill>
                <a:latin typeface="+mn-lt"/>
                <a:ea typeface="ＭＳ Ｐゴシック" pitchFamily="-109" charset="-128"/>
                <a:cs typeface="+mn-cs"/>
              </a:rPr>
              <a:t>II </a:t>
            </a:r>
            <a:r>
              <a:rPr lang="sv-SE" sz="3000" b="1" dirty="0">
                <a:solidFill>
                  <a:schemeClr val="accent2"/>
                </a:solidFill>
                <a:latin typeface="+mn-lt"/>
                <a:ea typeface="ＭＳ Ｐゴシック" pitchFamily="-109" charset="-128"/>
                <a:cs typeface="+mn-cs"/>
              </a:rPr>
              <a:t>Pilot</a:t>
            </a:r>
          </a:p>
        </p:txBody>
      </p:sp>
    </p:spTree>
    <p:extLst>
      <p:ext uri="{BB962C8B-B14F-4D97-AF65-F5344CB8AC3E}">
        <p14:creationId xmlns:p14="http://schemas.microsoft.com/office/powerpoint/2010/main" val="278974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dissolv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dissolv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dissolv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dissolv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dissolve">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dissolve">
                                      <p:cBhvr>
                                        <p:cTn id="3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ruta 6"/>
          <p:cNvSpPr txBox="1">
            <a:spLocks noChangeArrowheads="1"/>
          </p:cNvSpPr>
          <p:nvPr/>
        </p:nvSpPr>
        <p:spPr bwMode="auto">
          <a:xfrm>
            <a:off x="242691" y="781210"/>
            <a:ext cx="8670925" cy="707886"/>
          </a:xfrm>
          <a:prstGeom prst="rect">
            <a:avLst/>
          </a:prstGeom>
          <a:noFill/>
          <a:ln w="9525">
            <a:noFill/>
            <a:miter lim="800000"/>
            <a:headEnd/>
            <a:tailEnd/>
          </a:ln>
        </p:spPr>
        <p:txBody>
          <a:bodyPr>
            <a:spAutoFit/>
          </a:bodyPr>
          <a:lstStyle/>
          <a:p>
            <a:pPr eaLnBrk="0" hangingPunct="0"/>
            <a:r>
              <a:rPr lang="sv-SE" sz="2000" b="1" dirty="0"/>
              <a:t>Normalizing energy performance using weather data</a:t>
            </a:r>
          </a:p>
          <a:p>
            <a:pPr eaLnBrk="0" hangingPunct="0"/>
            <a:r>
              <a:rPr lang="en-US" sz="2000" b="1" dirty="0"/>
              <a:t> </a:t>
            </a:r>
            <a:endParaRPr lang="sv-SE" sz="2000" b="1" dirty="0"/>
          </a:p>
        </p:txBody>
      </p:sp>
      <p:pic>
        <p:nvPicPr>
          <p:cNvPr id="9" name="Picture 19"/>
          <p:cNvPicPr>
            <a:picLocks noChangeAspect="1" noChangeArrowheads="1"/>
          </p:cNvPicPr>
          <p:nvPr/>
        </p:nvPicPr>
        <p:blipFill>
          <a:blip r:embed="rId3"/>
          <a:srcRect/>
          <a:stretch>
            <a:fillRect/>
          </a:stretch>
        </p:blipFill>
        <p:spPr bwMode="auto">
          <a:xfrm>
            <a:off x="1229532" y="1424970"/>
            <a:ext cx="7016009" cy="3982256"/>
          </a:xfrm>
          <a:prstGeom prst="rect">
            <a:avLst/>
          </a:prstGeom>
          <a:noFill/>
          <a:ln w="9525">
            <a:noFill/>
            <a:miter lim="800000"/>
            <a:headEnd/>
            <a:tailEnd/>
          </a:ln>
        </p:spPr>
      </p:pic>
      <p:pic>
        <p:nvPicPr>
          <p:cNvPr id="10" name="Picture 20"/>
          <p:cNvPicPr>
            <a:picLocks noChangeAspect="1" noChangeArrowheads="1"/>
          </p:cNvPicPr>
          <p:nvPr/>
        </p:nvPicPr>
        <p:blipFill>
          <a:blip r:embed="rId4"/>
          <a:srcRect/>
          <a:stretch>
            <a:fillRect/>
          </a:stretch>
        </p:blipFill>
        <p:spPr bwMode="auto">
          <a:xfrm>
            <a:off x="4948597" y="3789040"/>
            <a:ext cx="4028462" cy="2160240"/>
          </a:xfrm>
          <a:prstGeom prst="rect">
            <a:avLst/>
          </a:prstGeom>
          <a:noFill/>
          <a:ln w="9525">
            <a:noFill/>
            <a:miter lim="800000"/>
            <a:headEnd/>
            <a:tailEnd/>
          </a:ln>
        </p:spPr>
      </p:pic>
      <p:sp>
        <p:nvSpPr>
          <p:cNvPr id="12" name="Rectangle 6"/>
          <p:cNvSpPr>
            <a:spLocks noChangeArrowheads="1"/>
          </p:cNvSpPr>
          <p:nvPr/>
        </p:nvSpPr>
        <p:spPr bwMode="auto">
          <a:xfrm>
            <a:off x="243958" y="404664"/>
            <a:ext cx="8669659" cy="470898"/>
          </a:xfrm>
          <a:prstGeom prst="rect">
            <a:avLst/>
          </a:prstGeom>
          <a:noFill/>
          <a:ln>
            <a:noFill/>
          </a:ln>
          <a:extLst/>
        </p:spPr>
        <p:txBody>
          <a:bodyPr wrap="square">
            <a:spAutoFit/>
          </a:bodyPr>
          <a:lstStyle/>
          <a:p>
            <a:pPr marL="4763" lvl="1">
              <a:lnSpc>
                <a:spcPct val="80000"/>
              </a:lnSpc>
              <a:spcBef>
                <a:spcPts val="600"/>
              </a:spcBef>
              <a:spcAft>
                <a:spcPts val="1000"/>
              </a:spcAft>
              <a:defRPr/>
            </a:pPr>
            <a:r>
              <a:rPr lang="sv-SE" sz="3000" b="1" dirty="0">
                <a:solidFill>
                  <a:schemeClr val="accent2"/>
                </a:solidFill>
                <a:ea typeface="ＭＳ Ｐゴシック" pitchFamily="-109" charset="-128"/>
              </a:rPr>
              <a:t>CCM Phase II </a:t>
            </a:r>
            <a:r>
              <a:rPr lang="sv-SE" sz="3000" b="1" dirty="0" smtClean="0">
                <a:solidFill>
                  <a:schemeClr val="accent2"/>
                </a:solidFill>
                <a:ea typeface="ＭＳ Ｐゴシック" pitchFamily="-109" charset="-128"/>
              </a:rPr>
              <a:t>Pilot: Enhanced </a:t>
            </a:r>
            <a:r>
              <a:rPr lang="sv-SE" sz="3000" b="1" dirty="0">
                <a:solidFill>
                  <a:schemeClr val="accent2"/>
                </a:solidFill>
                <a:ea typeface="ＭＳ Ｐゴシック" pitchFamily="-109" charset="-128"/>
              </a:rPr>
              <a:t>CCM </a:t>
            </a:r>
            <a:r>
              <a:rPr lang="sv-SE" sz="3000" b="1" dirty="0" smtClean="0">
                <a:solidFill>
                  <a:schemeClr val="accent2"/>
                </a:solidFill>
                <a:ea typeface="ＭＳ Ｐゴシック" pitchFamily="-109" charset="-128"/>
              </a:rPr>
              <a:t>tool</a:t>
            </a:r>
            <a:endParaRPr lang="sv-SE" sz="3000" b="1" dirty="0">
              <a:solidFill>
                <a:schemeClr val="accent2"/>
              </a:solidFill>
              <a:latin typeface="+mn-lt"/>
              <a:ea typeface="ＭＳ Ｐゴシック" pitchFamily="-109" charset="-128"/>
              <a:cs typeface="+mn-cs"/>
            </a:endParaRPr>
          </a:p>
        </p:txBody>
      </p:sp>
    </p:spTree>
    <p:extLst>
      <p:ext uri="{BB962C8B-B14F-4D97-AF65-F5344CB8AC3E}">
        <p14:creationId xmlns:p14="http://schemas.microsoft.com/office/powerpoint/2010/main" val="132584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2"/>
          <a:srcRect t="1706"/>
          <a:stretch>
            <a:fillRect/>
          </a:stretch>
        </p:blipFill>
        <p:spPr bwMode="auto">
          <a:xfrm>
            <a:off x="1154488" y="1622001"/>
            <a:ext cx="6848475" cy="4069463"/>
          </a:xfrm>
          <a:prstGeom prst="rect">
            <a:avLst/>
          </a:prstGeom>
          <a:noFill/>
          <a:ln w="9525">
            <a:noFill/>
            <a:miter lim="800000"/>
            <a:headEnd/>
            <a:tailEnd/>
          </a:ln>
        </p:spPr>
      </p:pic>
      <p:sp>
        <p:nvSpPr>
          <p:cNvPr id="9" name="Rectangle 5"/>
          <p:cNvSpPr>
            <a:spLocks noChangeArrowheads="1"/>
          </p:cNvSpPr>
          <p:nvPr/>
        </p:nvSpPr>
        <p:spPr bwMode="auto">
          <a:xfrm>
            <a:off x="1324079" y="5291898"/>
            <a:ext cx="839473" cy="284779"/>
          </a:xfrm>
          <a:prstGeom prst="rect">
            <a:avLst/>
          </a:prstGeom>
          <a:noFill/>
          <a:ln w="38100">
            <a:solidFill>
              <a:srgbClr val="FF0000"/>
            </a:solidFill>
            <a:miter lim="800000"/>
            <a:headEnd/>
            <a:tailEnd/>
          </a:ln>
        </p:spPr>
        <p:txBody>
          <a:bodyPr wrap="none" anchor="ctr"/>
          <a:lstStyle/>
          <a:p>
            <a:endParaRPr lang="en-GB"/>
          </a:p>
        </p:txBody>
      </p:sp>
      <p:sp>
        <p:nvSpPr>
          <p:cNvPr id="10" name="Rectangle 9"/>
          <p:cNvSpPr>
            <a:spLocks noChangeArrowheads="1"/>
          </p:cNvSpPr>
          <p:nvPr/>
        </p:nvSpPr>
        <p:spPr bwMode="auto">
          <a:xfrm>
            <a:off x="1324079" y="3496719"/>
            <a:ext cx="5939109" cy="1795179"/>
          </a:xfrm>
          <a:prstGeom prst="rect">
            <a:avLst/>
          </a:prstGeom>
          <a:noFill/>
          <a:ln w="38100">
            <a:solidFill>
              <a:schemeClr val="hlink"/>
            </a:solidFill>
            <a:miter lim="800000"/>
            <a:headEnd/>
            <a:tailEnd/>
          </a:ln>
        </p:spPr>
        <p:txBody>
          <a:bodyPr wrap="none" anchor="ctr"/>
          <a:lstStyle/>
          <a:p>
            <a:endParaRPr lang="en-GB"/>
          </a:p>
        </p:txBody>
      </p:sp>
      <p:sp>
        <p:nvSpPr>
          <p:cNvPr id="12" name="textruta 6"/>
          <p:cNvSpPr txBox="1">
            <a:spLocks noChangeArrowheads="1"/>
          </p:cNvSpPr>
          <p:nvPr/>
        </p:nvSpPr>
        <p:spPr bwMode="auto">
          <a:xfrm>
            <a:off x="243264" y="1048448"/>
            <a:ext cx="8670925" cy="707886"/>
          </a:xfrm>
          <a:prstGeom prst="rect">
            <a:avLst/>
          </a:prstGeom>
          <a:noFill/>
          <a:ln w="9525">
            <a:noFill/>
            <a:miter lim="800000"/>
            <a:headEnd/>
            <a:tailEnd/>
          </a:ln>
        </p:spPr>
        <p:txBody>
          <a:bodyPr>
            <a:spAutoFit/>
          </a:bodyPr>
          <a:lstStyle/>
          <a:p>
            <a:pPr eaLnBrk="0" hangingPunct="0"/>
            <a:r>
              <a:rPr lang="sv-SE" sz="2000" b="1" dirty="0"/>
              <a:t>Normalizing energy performance using weather data</a:t>
            </a:r>
          </a:p>
          <a:p>
            <a:pPr eaLnBrk="0" hangingPunct="0"/>
            <a:r>
              <a:rPr lang="en-US" sz="2000" b="1" dirty="0"/>
              <a:t> </a:t>
            </a:r>
            <a:endParaRPr lang="sv-SE" sz="2000" b="1" dirty="0"/>
          </a:p>
        </p:txBody>
      </p:sp>
      <p:sp>
        <p:nvSpPr>
          <p:cNvPr id="15" name="Rectangle 6"/>
          <p:cNvSpPr>
            <a:spLocks noChangeArrowheads="1"/>
          </p:cNvSpPr>
          <p:nvPr/>
        </p:nvSpPr>
        <p:spPr bwMode="auto">
          <a:xfrm>
            <a:off x="223514" y="332656"/>
            <a:ext cx="8669659" cy="470898"/>
          </a:xfrm>
          <a:prstGeom prst="rect">
            <a:avLst/>
          </a:prstGeom>
          <a:noFill/>
          <a:ln>
            <a:noFill/>
          </a:ln>
          <a:extLst/>
        </p:spPr>
        <p:txBody>
          <a:bodyPr wrap="square">
            <a:spAutoFit/>
          </a:bodyPr>
          <a:lstStyle/>
          <a:p>
            <a:pPr marL="4763" lvl="1">
              <a:lnSpc>
                <a:spcPct val="80000"/>
              </a:lnSpc>
              <a:spcBef>
                <a:spcPts val="600"/>
              </a:spcBef>
              <a:spcAft>
                <a:spcPts val="1000"/>
              </a:spcAft>
              <a:defRPr/>
            </a:pPr>
            <a:r>
              <a:rPr lang="sv-SE" sz="3000" b="1" dirty="0">
                <a:solidFill>
                  <a:schemeClr val="accent2"/>
                </a:solidFill>
                <a:ea typeface="ＭＳ Ｐゴシック" pitchFamily="-109" charset="-128"/>
              </a:rPr>
              <a:t>CCM Phase II </a:t>
            </a:r>
            <a:r>
              <a:rPr lang="sv-SE" sz="3000" b="1" dirty="0" smtClean="0">
                <a:solidFill>
                  <a:schemeClr val="accent2"/>
                </a:solidFill>
                <a:ea typeface="ＭＳ Ｐゴシック" pitchFamily="-109" charset="-128"/>
              </a:rPr>
              <a:t>Pilot: Enhanced </a:t>
            </a:r>
            <a:r>
              <a:rPr lang="sv-SE" sz="3000" b="1" dirty="0">
                <a:solidFill>
                  <a:schemeClr val="accent2"/>
                </a:solidFill>
                <a:ea typeface="ＭＳ Ｐゴシック" pitchFamily="-109" charset="-128"/>
              </a:rPr>
              <a:t>CCM </a:t>
            </a:r>
            <a:r>
              <a:rPr lang="sv-SE" sz="3000" b="1" dirty="0" smtClean="0">
                <a:solidFill>
                  <a:schemeClr val="accent2"/>
                </a:solidFill>
                <a:ea typeface="ＭＳ Ｐゴシック" pitchFamily="-109" charset="-128"/>
              </a:rPr>
              <a:t>tool</a:t>
            </a:r>
            <a:endParaRPr lang="sv-SE" sz="3000" b="1" dirty="0">
              <a:solidFill>
                <a:schemeClr val="accent2"/>
              </a:solidFill>
              <a:latin typeface="+mn-lt"/>
              <a:ea typeface="ＭＳ Ｐゴシック" pitchFamily="-109" charset="-128"/>
              <a:cs typeface="+mn-cs"/>
            </a:endParaRPr>
          </a:p>
        </p:txBody>
      </p:sp>
    </p:spTree>
    <p:extLst>
      <p:ext uri="{BB962C8B-B14F-4D97-AF65-F5344CB8AC3E}">
        <p14:creationId xmlns:p14="http://schemas.microsoft.com/office/powerpoint/2010/main" val="405796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1" nodeType="clickEffect">
                                  <p:stCondLst>
                                    <p:cond delay="0"/>
                                  </p:stCondLst>
                                  <p:childTnLst>
                                    <p:animEffect transition="out" filter="dissolv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noChangeArrowheads="1"/>
          </p:cNvPicPr>
          <p:nvPr/>
        </p:nvPicPr>
        <p:blipFill rotWithShape="1">
          <a:blip r:embed="rId2"/>
          <a:srcRect l="1870" t="17092" r="58199" b="28592"/>
          <a:stretch/>
        </p:blipFill>
        <p:spPr bwMode="auto">
          <a:xfrm>
            <a:off x="500218" y="1329123"/>
            <a:ext cx="4364736" cy="3587317"/>
          </a:xfrm>
          <a:prstGeom prst="rect">
            <a:avLst/>
          </a:prstGeom>
          <a:noFill/>
          <a:ln w="9525">
            <a:noFill/>
            <a:miter lim="800000"/>
            <a:headEnd/>
            <a:tailEnd/>
          </a:ln>
        </p:spPr>
      </p:pic>
      <p:sp>
        <p:nvSpPr>
          <p:cNvPr id="10" name="textruta 6"/>
          <p:cNvSpPr txBox="1">
            <a:spLocks noChangeArrowheads="1"/>
          </p:cNvSpPr>
          <p:nvPr/>
        </p:nvSpPr>
        <p:spPr bwMode="auto">
          <a:xfrm>
            <a:off x="257187" y="927957"/>
            <a:ext cx="8670925" cy="707886"/>
          </a:xfrm>
          <a:prstGeom prst="rect">
            <a:avLst/>
          </a:prstGeom>
          <a:noFill/>
          <a:ln w="9525">
            <a:noFill/>
            <a:miter lim="800000"/>
            <a:headEnd/>
            <a:tailEnd/>
          </a:ln>
        </p:spPr>
        <p:txBody>
          <a:bodyPr>
            <a:spAutoFit/>
          </a:bodyPr>
          <a:lstStyle/>
          <a:p>
            <a:pPr eaLnBrk="0" hangingPunct="0"/>
            <a:r>
              <a:rPr lang="sv-SE" sz="2000" b="1" dirty="0"/>
              <a:t>Monthly data on fuel consumption</a:t>
            </a:r>
          </a:p>
          <a:p>
            <a:pPr eaLnBrk="0" hangingPunct="0"/>
            <a:r>
              <a:rPr lang="en-US" sz="2000" b="1" dirty="0"/>
              <a:t> </a:t>
            </a:r>
            <a:endParaRPr lang="sv-SE" sz="2000" b="1" dirty="0"/>
          </a:p>
        </p:txBody>
      </p:sp>
      <p:sp>
        <p:nvSpPr>
          <p:cNvPr id="11" name="Rectangle 6"/>
          <p:cNvSpPr>
            <a:spLocks noChangeArrowheads="1"/>
          </p:cNvSpPr>
          <p:nvPr/>
        </p:nvSpPr>
        <p:spPr bwMode="auto">
          <a:xfrm>
            <a:off x="229877" y="490061"/>
            <a:ext cx="8669659" cy="470898"/>
          </a:xfrm>
          <a:prstGeom prst="rect">
            <a:avLst/>
          </a:prstGeom>
          <a:noFill/>
          <a:ln>
            <a:noFill/>
          </a:ln>
          <a:extLst/>
        </p:spPr>
        <p:txBody>
          <a:bodyPr wrap="square">
            <a:spAutoFit/>
          </a:bodyPr>
          <a:lstStyle/>
          <a:p>
            <a:pPr marL="4763" lvl="1">
              <a:lnSpc>
                <a:spcPct val="80000"/>
              </a:lnSpc>
              <a:spcBef>
                <a:spcPts val="600"/>
              </a:spcBef>
              <a:spcAft>
                <a:spcPts val="1000"/>
              </a:spcAft>
              <a:defRPr/>
            </a:pPr>
            <a:r>
              <a:rPr lang="sv-SE" sz="3000" b="1" dirty="0">
                <a:solidFill>
                  <a:schemeClr val="accent2"/>
                </a:solidFill>
                <a:ea typeface="ＭＳ Ｐゴシック" pitchFamily="-109" charset="-128"/>
              </a:rPr>
              <a:t>CCM Phase II </a:t>
            </a:r>
            <a:r>
              <a:rPr lang="sv-SE" sz="3000" b="1" dirty="0" smtClean="0">
                <a:solidFill>
                  <a:schemeClr val="accent2"/>
                </a:solidFill>
                <a:ea typeface="ＭＳ Ｐゴシック" pitchFamily="-109" charset="-128"/>
              </a:rPr>
              <a:t>Pilot: Enhanced </a:t>
            </a:r>
            <a:r>
              <a:rPr lang="sv-SE" sz="3000" b="1" dirty="0">
                <a:solidFill>
                  <a:schemeClr val="accent2"/>
                </a:solidFill>
                <a:ea typeface="ＭＳ Ｐゴシック" pitchFamily="-109" charset="-128"/>
              </a:rPr>
              <a:t>CCM </a:t>
            </a:r>
            <a:r>
              <a:rPr lang="sv-SE" sz="3000" b="1" dirty="0" smtClean="0">
                <a:solidFill>
                  <a:schemeClr val="accent2"/>
                </a:solidFill>
                <a:ea typeface="ＭＳ Ｐゴシック" pitchFamily="-109" charset="-128"/>
              </a:rPr>
              <a:t>tool</a:t>
            </a:r>
            <a:endParaRPr lang="sv-SE" sz="3000" b="1" dirty="0">
              <a:solidFill>
                <a:schemeClr val="accent2"/>
              </a:solidFill>
              <a:ea typeface="ＭＳ Ｐゴシック" pitchFamily="-109" charset="-128"/>
            </a:endParaRPr>
          </a:p>
        </p:txBody>
      </p:sp>
      <p:pic>
        <p:nvPicPr>
          <p:cNvPr id="12" name="Picture 11"/>
          <p:cNvPicPr>
            <a:picLocks noChangeAspect="1" noChangeArrowheads="1"/>
          </p:cNvPicPr>
          <p:nvPr/>
        </p:nvPicPr>
        <p:blipFill rotWithShape="1">
          <a:blip r:embed="rId2"/>
          <a:srcRect l="4137" t="71449" r="44667" b="12070"/>
          <a:stretch/>
        </p:blipFill>
        <p:spPr bwMode="auto">
          <a:xfrm>
            <a:off x="3432474" y="4181488"/>
            <a:ext cx="5596129" cy="1088440"/>
          </a:xfrm>
          <a:prstGeom prst="rect">
            <a:avLst/>
          </a:prstGeom>
          <a:noFill/>
          <a:ln w="9525">
            <a:noFill/>
            <a:miter lim="800000"/>
            <a:headEnd/>
            <a:tailEnd/>
          </a:ln>
        </p:spPr>
      </p:pic>
    </p:spTree>
    <p:extLst>
      <p:ext uri="{BB962C8B-B14F-4D97-AF65-F5344CB8AC3E}">
        <p14:creationId xmlns:p14="http://schemas.microsoft.com/office/powerpoint/2010/main" val="4127929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derrubrik 2"/>
          <p:cNvSpPr>
            <a:spLocks/>
          </p:cNvSpPr>
          <p:nvPr/>
        </p:nvSpPr>
        <p:spPr bwMode="auto">
          <a:xfrm>
            <a:off x="250825" y="1180758"/>
            <a:ext cx="5041255" cy="4354984"/>
          </a:xfrm>
          <a:prstGeom prst="rect">
            <a:avLst/>
          </a:prstGeom>
          <a:noFill/>
          <a:ln>
            <a:noFill/>
          </a:ln>
        </p:spPr>
        <p:txBody>
          <a:bodyPr/>
          <a:lstStyle/>
          <a:p>
            <a:pPr lvl="1" indent="-342900">
              <a:lnSpc>
                <a:spcPct val="90000"/>
              </a:lnSpc>
              <a:spcBef>
                <a:spcPts val="600"/>
              </a:spcBef>
              <a:spcAft>
                <a:spcPts val="600"/>
              </a:spcAft>
              <a:buFont typeface="Arial" charset="0"/>
              <a:buChar char="•"/>
              <a:defRPr/>
            </a:pPr>
            <a:r>
              <a:rPr lang="sv-SE" sz="2000" dirty="0"/>
              <a:t>Brief background on the development of Common Carbon Metric</a:t>
            </a:r>
          </a:p>
          <a:p>
            <a:pPr lvl="1" indent="-342900">
              <a:lnSpc>
                <a:spcPct val="90000"/>
              </a:lnSpc>
              <a:spcBef>
                <a:spcPts val="600"/>
              </a:spcBef>
              <a:spcAft>
                <a:spcPts val="600"/>
              </a:spcAft>
              <a:buFont typeface="Arial" charset="0"/>
              <a:buChar char="•"/>
              <a:defRPr/>
            </a:pPr>
            <a:r>
              <a:rPr lang="sv-SE" sz="2000" dirty="0"/>
              <a:t>CCM methodology</a:t>
            </a:r>
          </a:p>
          <a:p>
            <a:pPr lvl="1" indent="-342900">
              <a:lnSpc>
                <a:spcPct val="90000"/>
              </a:lnSpc>
              <a:spcBef>
                <a:spcPts val="600"/>
              </a:spcBef>
              <a:spcAft>
                <a:spcPts val="600"/>
              </a:spcAft>
              <a:buFont typeface="Arial" charset="0"/>
              <a:buChar char="•"/>
              <a:defRPr/>
            </a:pPr>
            <a:r>
              <a:rPr lang="sv-SE" sz="2000" dirty="0"/>
              <a:t>CCM Pilot Phase 1</a:t>
            </a:r>
          </a:p>
          <a:p>
            <a:pPr lvl="2" indent="-342900">
              <a:lnSpc>
                <a:spcPct val="90000"/>
              </a:lnSpc>
              <a:spcBef>
                <a:spcPts val="600"/>
              </a:spcBef>
              <a:spcAft>
                <a:spcPts val="600"/>
              </a:spcAft>
              <a:buFont typeface="Arial" charset="0"/>
              <a:buChar char="•"/>
              <a:defRPr/>
            </a:pPr>
            <a:r>
              <a:rPr lang="sv-SE" sz="2000" dirty="0"/>
              <a:t>Key findings</a:t>
            </a:r>
          </a:p>
          <a:p>
            <a:pPr lvl="1" indent="-342900">
              <a:lnSpc>
                <a:spcPct val="90000"/>
              </a:lnSpc>
              <a:spcBef>
                <a:spcPts val="600"/>
              </a:spcBef>
              <a:spcAft>
                <a:spcPts val="600"/>
              </a:spcAft>
              <a:buFont typeface="Arial" charset="0"/>
              <a:buChar char="•"/>
              <a:defRPr/>
            </a:pPr>
            <a:r>
              <a:rPr lang="sv-SE" sz="2000" dirty="0"/>
              <a:t>CCM Pilot Phase 2</a:t>
            </a:r>
          </a:p>
          <a:p>
            <a:pPr lvl="2" indent="-342900">
              <a:lnSpc>
                <a:spcPct val="90000"/>
              </a:lnSpc>
              <a:spcBef>
                <a:spcPts val="600"/>
              </a:spcBef>
              <a:spcAft>
                <a:spcPts val="600"/>
              </a:spcAft>
              <a:buFont typeface="Arial" charset="0"/>
              <a:buChar char="•"/>
              <a:defRPr/>
            </a:pPr>
            <a:r>
              <a:rPr lang="sv-SE" sz="2000" dirty="0"/>
              <a:t>Techncial enhancements</a:t>
            </a:r>
          </a:p>
          <a:p>
            <a:pPr lvl="2" indent="-342900">
              <a:lnSpc>
                <a:spcPct val="90000"/>
              </a:lnSpc>
              <a:spcBef>
                <a:spcPts val="600"/>
              </a:spcBef>
              <a:spcAft>
                <a:spcPts val="600"/>
              </a:spcAft>
              <a:buFont typeface="Arial" charset="0"/>
              <a:buChar char="•"/>
              <a:defRPr/>
            </a:pPr>
            <a:r>
              <a:rPr lang="sv-SE" sz="2000" dirty="0" smtClean="0"/>
              <a:t>Key findings</a:t>
            </a:r>
            <a:endParaRPr lang="sv-SE" sz="2000" dirty="0"/>
          </a:p>
          <a:p>
            <a:pPr lvl="1" indent="-342900">
              <a:lnSpc>
                <a:spcPct val="90000"/>
              </a:lnSpc>
              <a:spcBef>
                <a:spcPts val="600"/>
              </a:spcBef>
              <a:spcAft>
                <a:spcPts val="600"/>
              </a:spcAft>
              <a:buFont typeface="Arial" charset="0"/>
              <a:buChar char="•"/>
              <a:defRPr/>
            </a:pPr>
            <a:r>
              <a:rPr lang="sv-SE" sz="2000" dirty="0" smtClean="0"/>
              <a:t>Next steps and wider application of CCM</a:t>
            </a:r>
            <a:endParaRPr lang="sv-SE" sz="2000" dirty="0"/>
          </a:p>
          <a:p>
            <a:pPr marL="571500" lvl="2">
              <a:lnSpc>
                <a:spcPct val="90000"/>
              </a:lnSpc>
              <a:spcBef>
                <a:spcPts val="600"/>
              </a:spcBef>
              <a:spcAft>
                <a:spcPts val="600"/>
              </a:spcAft>
              <a:defRPr/>
            </a:pPr>
            <a:endParaRPr lang="sv-SE" sz="2000" dirty="0"/>
          </a:p>
        </p:txBody>
      </p:sp>
      <p:sp>
        <p:nvSpPr>
          <p:cNvPr id="10" name="Rectangle 9"/>
          <p:cNvSpPr>
            <a:spLocks noChangeArrowheads="1"/>
          </p:cNvSpPr>
          <p:nvPr/>
        </p:nvSpPr>
        <p:spPr bwMode="auto">
          <a:xfrm>
            <a:off x="180905" y="404664"/>
            <a:ext cx="5486400" cy="470898"/>
          </a:xfrm>
          <a:prstGeom prst="rect">
            <a:avLst/>
          </a:prstGeom>
          <a:noFill/>
          <a:ln>
            <a:noFill/>
          </a:ln>
          <a:extLst/>
        </p:spPr>
        <p:txBody>
          <a:bodyPr>
            <a:spAutoFit/>
          </a:bodyPr>
          <a:lstStyle/>
          <a:p>
            <a:pPr marL="4763" lvl="1">
              <a:lnSpc>
                <a:spcPct val="80000"/>
              </a:lnSpc>
              <a:spcBef>
                <a:spcPts val="600"/>
              </a:spcBef>
              <a:spcAft>
                <a:spcPts val="1000"/>
              </a:spcAft>
              <a:defRPr/>
            </a:pPr>
            <a:r>
              <a:rPr lang="sv-SE" sz="3000" b="1" dirty="0">
                <a:solidFill>
                  <a:schemeClr val="accent2"/>
                </a:solidFill>
                <a:ea typeface="ＭＳ Ｐゴシック" pitchFamily="-109" charset="-128"/>
                <a:cs typeface="+mn-cs"/>
              </a:rPr>
              <a:t>Structure of presentation</a:t>
            </a:r>
          </a:p>
        </p:txBody>
      </p:sp>
    </p:spTree>
    <p:extLst>
      <p:ext uri="{BB962C8B-B14F-4D97-AF65-F5344CB8AC3E}">
        <p14:creationId xmlns:p14="http://schemas.microsoft.com/office/powerpoint/2010/main" val="332376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ssolve">
                                      <p:cBhvr>
                                        <p:cTn id="17" dur="500"/>
                                        <p:tgtEl>
                                          <p:spTgt spid="8">
                                            <p:txEl>
                                              <p:pRg st="2" end="2"/>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dissolve">
                                      <p:cBhvr>
                                        <p:cTn id="20" dur="500"/>
                                        <p:tgtEl>
                                          <p:spTgt spid="8">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Effect transition="in" filter="dissolve">
                                      <p:cBhvr>
                                        <p:cTn id="25" dur="500"/>
                                        <p:tgtEl>
                                          <p:spTgt spid="8">
                                            <p:txEl>
                                              <p:pRg st="4" end="4"/>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8">
                                            <p:txEl>
                                              <p:pRg st="5" end="5"/>
                                            </p:txEl>
                                          </p:spTgt>
                                        </p:tgtEl>
                                        <p:attrNameLst>
                                          <p:attrName>style.visibility</p:attrName>
                                        </p:attrNameLst>
                                      </p:cBhvr>
                                      <p:to>
                                        <p:strVal val="visible"/>
                                      </p:to>
                                    </p:set>
                                    <p:animEffect transition="in" filter="dissolve">
                                      <p:cBhvr>
                                        <p:cTn id="28" dur="500"/>
                                        <p:tgtEl>
                                          <p:spTgt spid="8">
                                            <p:txEl>
                                              <p:pRg st="5" end="5"/>
                                            </p:txEl>
                                          </p:spTgt>
                                        </p:tgtEl>
                                      </p:cBhvr>
                                    </p:animEffect>
                                  </p:childTnLst>
                                </p:cTn>
                              </p:par>
                              <p:par>
                                <p:cTn id="29" presetID="9" presetClass="entr" presetSubtype="0" fill="hold" nodeType="with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animEffect transition="in" filter="dissolve">
                                      <p:cBhvr>
                                        <p:cTn id="31" dur="500"/>
                                        <p:tgtEl>
                                          <p:spTgt spid="8">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8">
                                            <p:txEl>
                                              <p:pRg st="7" end="7"/>
                                            </p:txEl>
                                          </p:spTgt>
                                        </p:tgtEl>
                                        <p:attrNameLst>
                                          <p:attrName>style.visibility</p:attrName>
                                        </p:attrNameLst>
                                      </p:cBhvr>
                                      <p:to>
                                        <p:strVal val="visible"/>
                                      </p:to>
                                    </p:set>
                                    <p:animEffect transition="in" filter="dissolve">
                                      <p:cBhvr>
                                        <p:cTn id="36"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derrubrik 2"/>
          <p:cNvSpPr>
            <a:spLocks/>
          </p:cNvSpPr>
          <p:nvPr/>
        </p:nvSpPr>
        <p:spPr bwMode="auto">
          <a:xfrm>
            <a:off x="150813" y="1153138"/>
            <a:ext cx="4032560" cy="4608512"/>
          </a:xfrm>
          <a:prstGeom prst="rect">
            <a:avLst/>
          </a:prstGeom>
          <a:solidFill>
            <a:srgbClr val="FFFFFF">
              <a:alpha val="0"/>
            </a:srgbClr>
          </a:solidFill>
          <a:ln w="9525">
            <a:noFill/>
            <a:miter lim="800000"/>
            <a:headEnd/>
            <a:tailEnd/>
          </a:ln>
        </p:spPr>
        <p:txBody>
          <a:bodyPr/>
          <a:lstStyle/>
          <a:p>
            <a:pPr marL="339725" lvl="1" indent="-225425">
              <a:spcBef>
                <a:spcPts val="600"/>
              </a:spcBef>
              <a:spcAft>
                <a:spcPts val="600"/>
              </a:spcAft>
              <a:buFont typeface="Wingdings" pitchFamily="2" charset="2"/>
              <a:buChar char="§"/>
            </a:pPr>
            <a:r>
              <a:rPr lang="en-GB" sz="2000" dirty="0" smtClean="0"/>
              <a:t>Participants </a:t>
            </a:r>
            <a:r>
              <a:rPr lang="en-GB" sz="2000" dirty="0"/>
              <a:t>from North America, South America, Asia, Europe </a:t>
            </a:r>
          </a:p>
          <a:p>
            <a:pPr marL="339725" lvl="1" indent="-225425">
              <a:spcBef>
                <a:spcPts val="600"/>
              </a:spcBef>
              <a:spcAft>
                <a:spcPts val="600"/>
              </a:spcAft>
              <a:buFont typeface="Wingdings" pitchFamily="2" charset="2"/>
              <a:buChar char="§"/>
            </a:pPr>
            <a:r>
              <a:rPr lang="en-US" sz="2000" dirty="0" smtClean="0"/>
              <a:t>Performance </a:t>
            </a:r>
            <a:r>
              <a:rPr lang="en-US" sz="2000" dirty="0"/>
              <a:t>metrics being computed for a total of:  </a:t>
            </a:r>
          </a:p>
          <a:p>
            <a:pPr marL="620713" lvl="1" indent="-225425" algn="just">
              <a:spcBef>
                <a:spcPts val="600"/>
              </a:spcBef>
              <a:spcAft>
                <a:spcPts val="600"/>
              </a:spcAft>
              <a:buFontTx/>
              <a:buChar char="-"/>
            </a:pPr>
            <a:r>
              <a:rPr lang="en-US" sz="2000" dirty="0"/>
              <a:t>&gt;150 individual buildings </a:t>
            </a:r>
            <a:endParaRPr lang="en-US" sz="2000" dirty="0" smtClean="0"/>
          </a:p>
          <a:p>
            <a:pPr marL="395288" lvl="1" algn="just">
              <a:spcBef>
                <a:spcPts val="600"/>
              </a:spcBef>
              <a:spcAft>
                <a:spcPts val="600"/>
              </a:spcAft>
            </a:pPr>
            <a:r>
              <a:rPr lang="en-US" sz="2000" dirty="0" smtClean="0"/>
              <a:t>(</a:t>
            </a:r>
            <a:r>
              <a:rPr lang="en-US" sz="2000" dirty="0"/>
              <a:t>total area: </a:t>
            </a:r>
            <a:r>
              <a:rPr lang="en-US" sz="2000" dirty="0" smtClean="0"/>
              <a:t>7.4 </a:t>
            </a:r>
            <a:r>
              <a:rPr lang="en-US" sz="2000" dirty="0"/>
              <a:t>km</a:t>
            </a:r>
            <a:r>
              <a:rPr lang="en-US" sz="2000" baseline="30000" dirty="0"/>
              <a:t>2</a:t>
            </a:r>
            <a:r>
              <a:rPr lang="en-US" sz="2000" dirty="0"/>
              <a:t>)</a:t>
            </a:r>
          </a:p>
          <a:p>
            <a:pPr marL="620713" lvl="1" indent="-225425" algn="just">
              <a:spcBef>
                <a:spcPts val="600"/>
              </a:spcBef>
              <a:spcAft>
                <a:spcPts val="600"/>
              </a:spcAft>
              <a:buFontTx/>
              <a:buChar char="-"/>
            </a:pPr>
            <a:r>
              <a:rPr lang="en-US" sz="2000" dirty="0"/>
              <a:t>7 larger stocks (or Wholes) (total area: </a:t>
            </a:r>
            <a:r>
              <a:rPr lang="en-US" sz="2000" dirty="0" smtClean="0"/>
              <a:t>177 </a:t>
            </a:r>
            <a:r>
              <a:rPr lang="en-US" sz="2000" dirty="0"/>
              <a:t>km</a:t>
            </a:r>
            <a:r>
              <a:rPr lang="en-US" sz="2000" baseline="30000" dirty="0"/>
              <a:t>2</a:t>
            </a:r>
            <a:r>
              <a:rPr lang="en-US" sz="2000" dirty="0"/>
              <a:t>)</a:t>
            </a:r>
          </a:p>
          <a:p>
            <a:pPr marL="339725" lvl="1" indent="-225425">
              <a:spcBef>
                <a:spcPts val="600"/>
              </a:spcBef>
              <a:spcAft>
                <a:spcPts val="600"/>
              </a:spcAft>
              <a:buFont typeface="Wingdings" pitchFamily="2" charset="2"/>
              <a:buChar char="§"/>
            </a:pPr>
            <a:endParaRPr lang="en-GB" sz="2000" dirty="0"/>
          </a:p>
          <a:p>
            <a:pPr marL="339725" lvl="1" indent="-225425">
              <a:spcBef>
                <a:spcPts val="600"/>
              </a:spcBef>
              <a:spcAft>
                <a:spcPts val="600"/>
              </a:spcAft>
              <a:buFont typeface="Wingdings" pitchFamily="2" charset="2"/>
              <a:buChar char="§"/>
            </a:pPr>
            <a:endParaRPr lang="en-GB" sz="2000" dirty="0"/>
          </a:p>
        </p:txBody>
      </p:sp>
      <p:sp>
        <p:nvSpPr>
          <p:cNvPr id="10" name="Rectangle 6"/>
          <p:cNvSpPr>
            <a:spLocks noChangeArrowheads="1"/>
          </p:cNvSpPr>
          <p:nvPr/>
        </p:nvSpPr>
        <p:spPr bwMode="auto">
          <a:xfrm>
            <a:off x="150812" y="476672"/>
            <a:ext cx="8669659" cy="470898"/>
          </a:xfrm>
          <a:prstGeom prst="rect">
            <a:avLst/>
          </a:prstGeom>
          <a:noFill/>
          <a:ln>
            <a:noFill/>
          </a:ln>
          <a:extLst/>
        </p:spPr>
        <p:txBody>
          <a:bodyPr wrap="square">
            <a:spAutoFit/>
          </a:bodyPr>
          <a:lstStyle/>
          <a:p>
            <a:pPr marL="4763" lvl="1">
              <a:lnSpc>
                <a:spcPct val="80000"/>
              </a:lnSpc>
              <a:spcBef>
                <a:spcPts val="600"/>
              </a:spcBef>
              <a:spcAft>
                <a:spcPts val="1000"/>
              </a:spcAft>
              <a:defRPr/>
            </a:pPr>
            <a:r>
              <a:rPr lang="sv-SE" sz="3000" b="1" dirty="0">
                <a:solidFill>
                  <a:schemeClr val="accent2"/>
                </a:solidFill>
                <a:ea typeface="ＭＳ Ｐゴシック" pitchFamily="-109" charset="-128"/>
              </a:rPr>
              <a:t>CCM Phase II </a:t>
            </a:r>
            <a:r>
              <a:rPr lang="sv-SE" sz="3000" b="1" dirty="0" smtClean="0">
                <a:solidFill>
                  <a:schemeClr val="accent2"/>
                </a:solidFill>
                <a:ea typeface="ＭＳ Ｐゴシック" pitchFamily="-109" charset="-128"/>
              </a:rPr>
              <a:t>Pilot:</a:t>
            </a:r>
            <a:endParaRPr lang="sv-SE" sz="3000" b="1" dirty="0">
              <a:solidFill>
                <a:schemeClr val="accent2"/>
              </a:solidFill>
              <a:latin typeface="+mn-lt"/>
              <a:ea typeface="ＭＳ Ｐゴシック" pitchFamily="-109" charset="-128"/>
              <a:cs typeface="+mn-cs"/>
            </a:endParaRPr>
          </a:p>
        </p:txBody>
      </p:sp>
      <p:pic>
        <p:nvPicPr>
          <p:cNvPr id="11" name="Picture 10"/>
          <p:cNvPicPr/>
          <p:nvPr/>
        </p:nvPicPr>
        <p:blipFill rotWithShape="1">
          <a:blip r:embed="rId2">
            <a:extLst>
              <a:ext uri="{28A0092B-C50C-407E-A947-70E740481C1C}">
                <a14:useLocalDpi xmlns:a14="http://schemas.microsoft.com/office/drawing/2010/main" val="0"/>
              </a:ext>
            </a:extLst>
          </a:blip>
          <a:srcRect t="25347" b="22222"/>
          <a:stretch/>
        </p:blipFill>
        <p:spPr bwMode="auto">
          <a:xfrm>
            <a:off x="4235772" y="1153138"/>
            <a:ext cx="4584700" cy="34004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945412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ChangeArrowheads="1"/>
          </p:cNvSpPr>
          <p:nvPr/>
        </p:nvSpPr>
        <p:spPr bwMode="auto">
          <a:xfrm>
            <a:off x="267260" y="875923"/>
            <a:ext cx="7829550" cy="344710"/>
          </a:xfrm>
          <a:prstGeom prst="rect">
            <a:avLst/>
          </a:prstGeom>
          <a:noFill/>
          <a:ln>
            <a:noFill/>
          </a:ln>
          <a:extLst/>
        </p:spPr>
        <p:txBody>
          <a:bodyPr>
            <a:spAutoFit/>
          </a:bodyPr>
          <a:lstStyle/>
          <a:p>
            <a:pPr marL="4763" lvl="1" eaLnBrk="0" hangingPunct="0">
              <a:lnSpc>
                <a:spcPct val="80000"/>
              </a:lnSpc>
              <a:defRPr/>
            </a:pPr>
            <a:r>
              <a:rPr lang="sv-SE" sz="2000" b="1" dirty="0" smtClean="0">
                <a:latin typeface="+mn-lt"/>
                <a:ea typeface="ＭＳ Ｐゴシック" pitchFamily="-109" charset="-128"/>
              </a:rPr>
              <a:t>Organisation A: Top-down and Bottom-up approaches</a:t>
            </a:r>
            <a:endParaRPr lang="sv-SE" sz="2000" b="1" dirty="0">
              <a:latin typeface="+mn-lt"/>
              <a:ea typeface="ＭＳ Ｐゴシック" pitchFamily="-109" charset="-128"/>
            </a:endParaRPr>
          </a:p>
        </p:txBody>
      </p:sp>
      <p:pic>
        <p:nvPicPr>
          <p:cNvPr id="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17946" t="24122" r="17450" b="13826"/>
          <a:stretch/>
        </p:blipFill>
        <p:spPr bwMode="auto">
          <a:xfrm>
            <a:off x="645171" y="1232167"/>
            <a:ext cx="7451639" cy="4268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6"/>
          <p:cNvSpPr>
            <a:spLocks noChangeArrowheads="1"/>
          </p:cNvSpPr>
          <p:nvPr/>
        </p:nvSpPr>
        <p:spPr bwMode="auto">
          <a:xfrm>
            <a:off x="223515" y="476672"/>
            <a:ext cx="8669659" cy="470898"/>
          </a:xfrm>
          <a:prstGeom prst="rect">
            <a:avLst/>
          </a:prstGeom>
          <a:noFill/>
          <a:ln>
            <a:noFill/>
          </a:ln>
          <a:extLst/>
        </p:spPr>
        <p:txBody>
          <a:bodyPr wrap="square">
            <a:spAutoFit/>
          </a:bodyPr>
          <a:lstStyle/>
          <a:p>
            <a:pPr marL="4763" lvl="1">
              <a:lnSpc>
                <a:spcPct val="80000"/>
              </a:lnSpc>
              <a:spcBef>
                <a:spcPts val="600"/>
              </a:spcBef>
              <a:spcAft>
                <a:spcPts val="1000"/>
              </a:spcAft>
              <a:defRPr/>
            </a:pPr>
            <a:r>
              <a:rPr lang="sv-SE" sz="3000" b="1" dirty="0">
                <a:solidFill>
                  <a:schemeClr val="accent2"/>
                </a:solidFill>
                <a:ea typeface="ＭＳ Ｐゴシック" pitchFamily="-109" charset="-128"/>
              </a:rPr>
              <a:t>CCM Phase II </a:t>
            </a:r>
            <a:r>
              <a:rPr lang="sv-SE" sz="3000" b="1" dirty="0" smtClean="0">
                <a:solidFill>
                  <a:schemeClr val="accent2"/>
                </a:solidFill>
                <a:ea typeface="ＭＳ Ｐゴシック" pitchFamily="-109" charset="-128"/>
              </a:rPr>
              <a:t>Pilot:</a:t>
            </a:r>
            <a:endParaRPr lang="sv-SE" sz="3000" b="1" dirty="0">
              <a:solidFill>
                <a:schemeClr val="accent2"/>
              </a:solidFill>
              <a:latin typeface="+mn-lt"/>
              <a:ea typeface="ＭＳ Ｐゴシック" pitchFamily="-109" charset="-128"/>
              <a:cs typeface="+mn-cs"/>
            </a:endParaRPr>
          </a:p>
        </p:txBody>
      </p:sp>
    </p:spTree>
    <p:extLst>
      <p:ext uri="{BB962C8B-B14F-4D97-AF65-F5344CB8AC3E}">
        <p14:creationId xmlns:p14="http://schemas.microsoft.com/office/powerpoint/2010/main" val="22676371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
          <p:cNvSpPr>
            <a:spLocks noChangeArrowheads="1"/>
          </p:cNvSpPr>
          <p:nvPr/>
        </p:nvSpPr>
        <p:spPr bwMode="auto">
          <a:xfrm>
            <a:off x="270471" y="296318"/>
            <a:ext cx="8669659" cy="1036181"/>
          </a:xfrm>
          <a:prstGeom prst="rect">
            <a:avLst/>
          </a:prstGeom>
          <a:noFill/>
          <a:ln>
            <a:noFill/>
          </a:ln>
          <a:extLst/>
        </p:spPr>
        <p:txBody>
          <a:bodyPr wrap="square">
            <a:spAutoFit/>
          </a:bodyPr>
          <a:lstStyle/>
          <a:p>
            <a:pPr marL="4763" lvl="1">
              <a:lnSpc>
                <a:spcPct val="80000"/>
              </a:lnSpc>
              <a:spcBef>
                <a:spcPts val="600"/>
              </a:spcBef>
              <a:spcAft>
                <a:spcPts val="1000"/>
              </a:spcAft>
              <a:defRPr/>
            </a:pPr>
            <a:r>
              <a:rPr lang="sv-SE" sz="3000" b="1" dirty="0">
                <a:solidFill>
                  <a:schemeClr val="accent2"/>
                </a:solidFill>
                <a:ea typeface="ＭＳ Ｐゴシック" pitchFamily="-109" charset="-128"/>
              </a:rPr>
              <a:t>CCM Phase II </a:t>
            </a:r>
            <a:r>
              <a:rPr lang="sv-SE" sz="3000" b="1" dirty="0" smtClean="0">
                <a:solidFill>
                  <a:schemeClr val="accent2"/>
                </a:solidFill>
                <a:ea typeface="ＭＳ Ｐゴシック" pitchFamily="-109" charset="-128"/>
              </a:rPr>
              <a:t>Pilot: Participant feedback</a:t>
            </a:r>
            <a:endParaRPr lang="sv-SE" sz="3000" b="1" dirty="0">
              <a:solidFill>
                <a:schemeClr val="accent2"/>
              </a:solidFill>
              <a:ea typeface="ＭＳ Ｐゴシック" pitchFamily="-109" charset="-128"/>
            </a:endParaRPr>
          </a:p>
          <a:p>
            <a:pPr marL="4763" lvl="1">
              <a:lnSpc>
                <a:spcPct val="80000"/>
              </a:lnSpc>
              <a:spcBef>
                <a:spcPts val="600"/>
              </a:spcBef>
              <a:spcAft>
                <a:spcPts val="1000"/>
              </a:spcAft>
              <a:defRPr/>
            </a:pPr>
            <a:endParaRPr lang="sv-SE" sz="3000" b="1" dirty="0">
              <a:solidFill>
                <a:schemeClr val="accent2"/>
              </a:solidFill>
              <a:latin typeface="+mn-lt"/>
              <a:ea typeface="ＭＳ Ｐゴシック" pitchFamily="-109" charset="-128"/>
              <a:cs typeface="+mn-cs"/>
            </a:endParaRPr>
          </a:p>
        </p:txBody>
      </p:sp>
      <p:sp>
        <p:nvSpPr>
          <p:cNvPr id="2" name="Rectangle 1"/>
          <p:cNvSpPr/>
          <p:nvPr/>
        </p:nvSpPr>
        <p:spPr>
          <a:xfrm>
            <a:off x="317427" y="1063183"/>
            <a:ext cx="8287021" cy="3877985"/>
          </a:xfrm>
          <a:prstGeom prst="rect">
            <a:avLst/>
          </a:prstGeom>
        </p:spPr>
        <p:txBody>
          <a:bodyPr wrap="square">
            <a:spAutoFit/>
          </a:bodyPr>
          <a:lstStyle/>
          <a:p>
            <a:pPr marL="342900" lvl="0" indent="-342900">
              <a:spcBef>
                <a:spcPts val="600"/>
              </a:spcBef>
              <a:spcAft>
                <a:spcPts val="600"/>
              </a:spcAft>
              <a:buFont typeface="Arial" pitchFamily="34" charset="0"/>
              <a:buChar char="•"/>
            </a:pPr>
            <a:r>
              <a:rPr lang="en-US" sz="2400" dirty="0" smtClean="0"/>
              <a:t>Most </a:t>
            </a:r>
            <a:r>
              <a:rPr lang="en-US" sz="2400" dirty="0"/>
              <a:t>participants felt that the range of fuels provided was </a:t>
            </a:r>
            <a:r>
              <a:rPr lang="en-US" sz="2400" dirty="0" smtClean="0"/>
              <a:t>adequate.</a:t>
            </a:r>
            <a:endParaRPr lang="en-GB" sz="2400" dirty="0"/>
          </a:p>
          <a:p>
            <a:pPr marL="342900" lvl="0" indent="-342900">
              <a:spcBef>
                <a:spcPts val="600"/>
              </a:spcBef>
              <a:spcAft>
                <a:spcPts val="600"/>
              </a:spcAft>
              <a:buFont typeface="Arial" pitchFamily="34" charset="0"/>
              <a:buChar char="•"/>
            </a:pPr>
            <a:r>
              <a:rPr lang="en-US" sz="2400" dirty="0" smtClean="0"/>
              <a:t>Increased </a:t>
            </a:r>
            <a:r>
              <a:rPr lang="en-US" sz="2400" dirty="0"/>
              <a:t>information on how to interpret results, with comments on performance benchmarks would be highly valuable to the inexperienced </a:t>
            </a:r>
            <a:r>
              <a:rPr lang="en-US" sz="2400" dirty="0" smtClean="0"/>
              <a:t>user.</a:t>
            </a:r>
          </a:p>
          <a:p>
            <a:pPr marL="342900" lvl="0" indent="-342900">
              <a:spcBef>
                <a:spcPts val="600"/>
              </a:spcBef>
              <a:spcAft>
                <a:spcPts val="600"/>
              </a:spcAft>
              <a:buFont typeface="Arial" pitchFamily="34" charset="0"/>
              <a:buChar char="•"/>
            </a:pPr>
            <a:r>
              <a:rPr lang="en-US" sz="2400" dirty="0" smtClean="0"/>
              <a:t>Country </a:t>
            </a:r>
            <a:r>
              <a:rPr lang="en-US" sz="2400" dirty="0"/>
              <a:t>specific guidelines for approximating data such as age of building and </a:t>
            </a:r>
            <a:r>
              <a:rPr lang="en-US" sz="2400" dirty="0" smtClean="0"/>
              <a:t>renovation</a:t>
            </a:r>
          </a:p>
          <a:p>
            <a:pPr marL="342900" lvl="0" indent="-342900">
              <a:spcBef>
                <a:spcPts val="600"/>
              </a:spcBef>
              <a:spcAft>
                <a:spcPts val="600"/>
              </a:spcAft>
              <a:buFont typeface="Arial" pitchFamily="34" charset="0"/>
              <a:buChar char="•"/>
            </a:pPr>
            <a:r>
              <a:rPr lang="en-US" sz="2400" dirty="0" smtClean="0"/>
              <a:t>More </a:t>
            </a:r>
            <a:r>
              <a:rPr lang="en-US" sz="2400" dirty="0"/>
              <a:t>graphical output and navigation buttons would be beneficial</a:t>
            </a:r>
            <a:r>
              <a:rPr lang="en-US" sz="2400" dirty="0" smtClean="0"/>
              <a:t>.</a:t>
            </a:r>
            <a:endParaRPr lang="en-GB" sz="2400" dirty="0"/>
          </a:p>
        </p:txBody>
      </p:sp>
    </p:spTree>
    <p:extLst>
      <p:ext uri="{BB962C8B-B14F-4D97-AF65-F5344CB8AC3E}">
        <p14:creationId xmlns:p14="http://schemas.microsoft.com/office/powerpoint/2010/main" val="24403789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
          <p:cNvSpPr>
            <a:spLocks noChangeArrowheads="1"/>
          </p:cNvSpPr>
          <p:nvPr/>
        </p:nvSpPr>
        <p:spPr bwMode="auto">
          <a:xfrm>
            <a:off x="217024" y="332656"/>
            <a:ext cx="8669659" cy="1036181"/>
          </a:xfrm>
          <a:prstGeom prst="rect">
            <a:avLst/>
          </a:prstGeom>
          <a:noFill/>
          <a:ln>
            <a:noFill/>
          </a:ln>
          <a:extLst/>
        </p:spPr>
        <p:txBody>
          <a:bodyPr wrap="square">
            <a:spAutoFit/>
          </a:bodyPr>
          <a:lstStyle/>
          <a:p>
            <a:pPr marL="4763" lvl="1">
              <a:lnSpc>
                <a:spcPct val="80000"/>
              </a:lnSpc>
              <a:spcBef>
                <a:spcPts val="600"/>
              </a:spcBef>
              <a:spcAft>
                <a:spcPts val="1000"/>
              </a:spcAft>
              <a:defRPr/>
            </a:pPr>
            <a:r>
              <a:rPr lang="sv-SE" sz="3000" b="1" dirty="0" smtClean="0">
                <a:solidFill>
                  <a:schemeClr val="accent2"/>
                </a:solidFill>
                <a:ea typeface="ＭＳ Ｐゴシック" pitchFamily="-109" charset="-128"/>
              </a:rPr>
              <a:t>Learning from the two pilot studies</a:t>
            </a:r>
            <a:endParaRPr lang="sv-SE" sz="3000" b="1" dirty="0">
              <a:solidFill>
                <a:schemeClr val="accent2"/>
              </a:solidFill>
              <a:ea typeface="ＭＳ Ｐゴシック" pitchFamily="-109" charset="-128"/>
            </a:endParaRPr>
          </a:p>
          <a:p>
            <a:pPr marL="4763" lvl="1">
              <a:lnSpc>
                <a:spcPct val="80000"/>
              </a:lnSpc>
              <a:spcBef>
                <a:spcPts val="600"/>
              </a:spcBef>
              <a:spcAft>
                <a:spcPts val="1000"/>
              </a:spcAft>
              <a:defRPr/>
            </a:pPr>
            <a:endParaRPr lang="sv-SE" sz="3000" b="1" dirty="0">
              <a:solidFill>
                <a:schemeClr val="accent2"/>
              </a:solidFill>
              <a:latin typeface="+mn-lt"/>
              <a:ea typeface="ＭＳ Ｐゴシック" pitchFamily="-109" charset="-128"/>
              <a:cs typeface="+mn-cs"/>
            </a:endParaRPr>
          </a:p>
        </p:txBody>
      </p:sp>
      <p:sp>
        <p:nvSpPr>
          <p:cNvPr id="11" name="Rectangle 10"/>
          <p:cNvSpPr/>
          <p:nvPr/>
        </p:nvSpPr>
        <p:spPr>
          <a:xfrm>
            <a:off x="244334" y="927739"/>
            <a:ext cx="8714080" cy="3754874"/>
          </a:xfrm>
          <a:prstGeom prst="rect">
            <a:avLst/>
          </a:prstGeom>
        </p:spPr>
        <p:txBody>
          <a:bodyPr wrap="square">
            <a:spAutoFit/>
          </a:bodyPr>
          <a:lstStyle/>
          <a:p>
            <a:pPr>
              <a:spcBef>
                <a:spcPts val="600"/>
              </a:spcBef>
              <a:spcAft>
                <a:spcPts val="600"/>
              </a:spcAft>
            </a:pPr>
            <a:r>
              <a:rPr lang="en-US" sz="2200" dirty="0" smtClean="0"/>
              <a:t>Two pilot studies </a:t>
            </a:r>
            <a:r>
              <a:rPr lang="en-US" sz="2200" dirty="0"/>
              <a:t>of CCM has revealed some interesting </a:t>
            </a:r>
            <a:r>
              <a:rPr lang="en-US" sz="2200" dirty="0" smtClean="0"/>
              <a:t>findings:</a:t>
            </a:r>
          </a:p>
          <a:p>
            <a:pPr marL="342900" indent="-342900">
              <a:spcBef>
                <a:spcPts val="600"/>
              </a:spcBef>
              <a:spcAft>
                <a:spcPts val="600"/>
              </a:spcAft>
              <a:buFont typeface="Arial" pitchFamily="34" charset="0"/>
              <a:buChar char="•"/>
            </a:pPr>
            <a:r>
              <a:rPr lang="en-US" sz="2200" dirty="0" smtClean="0"/>
              <a:t>Need for a web based platform for the CCM tool to avoid incompatibility problems </a:t>
            </a:r>
            <a:r>
              <a:rPr lang="en-GB" sz="2200" dirty="0" smtClean="0"/>
              <a:t>common in the Excel platform.</a:t>
            </a:r>
            <a:endParaRPr lang="en-US" sz="2200" dirty="0" smtClean="0"/>
          </a:p>
          <a:p>
            <a:pPr marL="342900" lvl="1" indent="-342900">
              <a:spcBef>
                <a:spcPts val="600"/>
              </a:spcBef>
              <a:spcAft>
                <a:spcPts val="600"/>
              </a:spcAft>
              <a:buFont typeface="Arial" pitchFamily="34" charset="0"/>
              <a:buChar char="•"/>
            </a:pPr>
            <a:r>
              <a:rPr lang="en-US" sz="2200" dirty="0" smtClean="0"/>
              <a:t>Majority of submissions focused on measured data. </a:t>
            </a:r>
          </a:p>
          <a:p>
            <a:pPr marL="800100" lvl="2" indent="-342900">
              <a:spcBef>
                <a:spcPts val="600"/>
              </a:spcBef>
              <a:spcAft>
                <a:spcPts val="600"/>
              </a:spcAft>
              <a:buFont typeface="Arial" pitchFamily="34" charset="0"/>
              <a:buChar char="•"/>
            </a:pPr>
            <a:r>
              <a:rPr lang="en-US" sz="2200" dirty="0" smtClean="0"/>
              <a:t>Major </a:t>
            </a:r>
            <a:r>
              <a:rPr lang="en-US" sz="2200" dirty="0"/>
              <a:t>step forward in the right direction given the </a:t>
            </a:r>
            <a:r>
              <a:rPr lang="en-US" sz="2200" i="1" dirty="0"/>
              <a:t>widening gap between estimated and measured energy performance</a:t>
            </a:r>
            <a:r>
              <a:rPr lang="en-US" sz="2200" dirty="0"/>
              <a:t> of buildings.</a:t>
            </a:r>
            <a:endParaRPr lang="en-GB" sz="2200" dirty="0"/>
          </a:p>
          <a:p>
            <a:pPr marL="342900" lvl="1" indent="-342900">
              <a:spcBef>
                <a:spcPts val="600"/>
              </a:spcBef>
              <a:spcAft>
                <a:spcPts val="600"/>
              </a:spcAft>
              <a:buFont typeface="Arial" pitchFamily="34" charset="0"/>
              <a:buChar char="•"/>
            </a:pPr>
            <a:r>
              <a:rPr lang="en-GB" sz="2200" dirty="0" smtClean="0"/>
              <a:t>Uptake of both approaches shows </a:t>
            </a:r>
            <a:r>
              <a:rPr lang="en-US" sz="2200" dirty="0" smtClean="0"/>
              <a:t>that CCM should </a:t>
            </a:r>
            <a:r>
              <a:rPr lang="en-US" sz="2200" dirty="0"/>
              <a:t>remain committed to developing and testing both </a:t>
            </a:r>
            <a:r>
              <a:rPr lang="en-US" sz="2200" i="1" dirty="0"/>
              <a:t>top-down</a:t>
            </a:r>
            <a:r>
              <a:rPr lang="en-US" sz="2200" dirty="0"/>
              <a:t> and </a:t>
            </a:r>
            <a:r>
              <a:rPr lang="en-US" sz="2200" i="1" dirty="0"/>
              <a:t>bottom-up</a:t>
            </a:r>
            <a:r>
              <a:rPr lang="en-US" sz="2200" dirty="0"/>
              <a:t> approaches in the future</a:t>
            </a:r>
            <a:r>
              <a:rPr lang="en-US" sz="2200" dirty="0" smtClean="0"/>
              <a:t>.</a:t>
            </a:r>
            <a:endParaRPr lang="en-GB" sz="2200" dirty="0"/>
          </a:p>
        </p:txBody>
      </p:sp>
    </p:spTree>
    <p:extLst>
      <p:ext uri="{BB962C8B-B14F-4D97-AF65-F5344CB8AC3E}">
        <p14:creationId xmlns:p14="http://schemas.microsoft.com/office/powerpoint/2010/main" val="1856407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Underrubrik 2"/>
          <p:cNvSpPr>
            <a:spLocks/>
          </p:cNvSpPr>
          <p:nvPr/>
        </p:nvSpPr>
        <p:spPr bwMode="auto">
          <a:xfrm>
            <a:off x="200612" y="836712"/>
            <a:ext cx="8778875" cy="4613497"/>
          </a:xfrm>
          <a:prstGeom prst="rect">
            <a:avLst/>
          </a:prstGeom>
          <a:noFill/>
          <a:ln w="9525">
            <a:noFill/>
            <a:miter lim="800000"/>
            <a:headEnd/>
            <a:tailEnd/>
          </a:ln>
        </p:spPr>
        <p:txBody>
          <a:bodyPr/>
          <a:lstStyle/>
          <a:p>
            <a:pPr>
              <a:spcBef>
                <a:spcPts val="600"/>
              </a:spcBef>
              <a:spcAft>
                <a:spcPts val="600"/>
              </a:spcAft>
            </a:pPr>
            <a:r>
              <a:rPr lang="en-US" sz="2400" b="1" dirty="0" smtClean="0"/>
              <a:t>ISO standard</a:t>
            </a:r>
          </a:p>
          <a:p>
            <a:pPr marL="342900" indent="-342900">
              <a:spcBef>
                <a:spcPts val="600"/>
              </a:spcBef>
              <a:spcAft>
                <a:spcPts val="600"/>
              </a:spcAft>
              <a:buFont typeface="Arial" pitchFamily="34" charset="0"/>
              <a:buChar char="•"/>
            </a:pPr>
            <a:r>
              <a:rPr lang="en-US" sz="2000" dirty="0"/>
              <a:t>CCM is currently being developed into an ISO standard on carbon metric of buildings (ISO/TC59/SC17). </a:t>
            </a:r>
            <a:endParaRPr lang="en-GB" sz="2000" dirty="0"/>
          </a:p>
          <a:p>
            <a:pPr marL="342900" indent="-342900">
              <a:spcBef>
                <a:spcPts val="600"/>
              </a:spcBef>
              <a:spcAft>
                <a:spcPts val="600"/>
              </a:spcAft>
              <a:buFont typeface="Arial" pitchFamily="34" charset="0"/>
              <a:buChar char="•"/>
            </a:pPr>
            <a:r>
              <a:rPr lang="en-GB" sz="2000" dirty="0" smtClean="0"/>
              <a:t>Help to establish a system of </a:t>
            </a:r>
            <a:r>
              <a:rPr lang="en-GB" sz="2000" b="1" dirty="0" smtClean="0"/>
              <a:t>MRV</a:t>
            </a:r>
            <a:r>
              <a:rPr lang="en-GB" sz="2000" dirty="0" smtClean="0"/>
              <a:t> indicators for the follow-up of policy implementation and reporting on building-related GHG emissions.</a:t>
            </a:r>
          </a:p>
          <a:p>
            <a:pPr marL="342900" indent="-342900">
              <a:spcBef>
                <a:spcPts val="600"/>
              </a:spcBef>
              <a:spcAft>
                <a:spcPts val="600"/>
              </a:spcAft>
              <a:buFont typeface="Arial" pitchFamily="34" charset="0"/>
              <a:buChar char="•"/>
            </a:pPr>
            <a:endParaRPr lang="en-GB" sz="2000" dirty="0"/>
          </a:p>
          <a:p>
            <a:pPr marL="342900" indent="-342900">
              <a:spcBef>
                <a:spcPts val="600"/>
              </a:spcBef>
              <a:spcAft>
                <a:spcPts val="600"/>
              </a:spcAft>
              <a:buFont typeface="Arial" pitchFamily="34" charset="0"/>
              <a:buChar char="•"/>
            </a:pPr>
            <a:endParaRPr lang="en-GB" sz="2000" dirty="0"/>
          </a:p>
        </p:txBody>
      </p:sp>
      <p:sp>
        <p:nvSpPr>
          <p:cNvPr id="11" name="Rectangle 6"/>
          <p:cNvSpPr>
            <a:spLocks noChangeArrowheads="1"/>
          </p:cNvSpPr>
          <p:nvPr/>
        </p:nvSpPr>
        <p:spPr bwMode="auto">
          <a:xfrm>
            <a:off x="200611" y="332656"/>
            <a:ext cx="8669659" cy="470898"/>
          </a:xfrm>
          <a:prstGeom prst="rect">
            <a:avLst/>
          </a:prstGeom>
          <a:noFill/>
          <a:ln>
            <a:noFill/>
          </a:ln>
          <a:extLst/>
        </p:spPr>
        <p:txBody>
          <a:bodyPr wrap="square">
            <a:spAutoFit/>
          </a:bodyPr>
          <a:lstStyle/>
          <a:p>
            <a:pPr marL="4763" lvl="1">
              <a:lnSpc>
                <a:spcPct val="80000"/>
              </a:lnSpc>
              <a:spcBef>
                <a:spcPts val="600"/>
              </a:spcBef>
              <a:spcAft>
                <a:spcPts val="1000"/>
              </a:spcAft>
              <a:defRPr/>
            </a:pPr>
            <a:r>
              <a:rPr lang="sv-SE" sz="3000" b="1" dirty="0" smtClean="0">
                <a:solidFill>
                  <a:schemeClr val="accent2"/>
                </a:solidFill>
                <a:ea typeface="ＭＳ Ｐゴシック" pitchFamily="-109" charset="-128"/>
              </a:rPr>
              <a:t>Wider application of CCM</a:t>
            </a:r>
            <a:endParaRPr lang="sv-SE" sz="3000" b="1" dirty="0">
              <a:solidFill>
                <a:schemeClr val="accent2"/>
              </a:solidFill>
              <a:latin typeface="+mn-lt"/>
              <a:ea typeface="ＭＳ Ｐゴシック" pitchFamily="-109" charset="-128"/>
              <a:cs typeface="+mn-cs"/>
            </a:endParaRPr>
          </a:p>
        </p:txBody>
      </p:sp>
      <p:sp>
        <p:nvSpPr>
          <p:cNvPr id="5" name="Underrubrik 2"/>
          <p:cNvSpPr>
            <a:spLocks/>
          </p:cNvSpPr>
          <p:nvPr/>
        </p:nvSpPr>
        <p:spPr bwMode="auto">
          <a:xfrm>
            <a:off x="166972" y="2996952"/>
            <a:ext cx="8778875" cy="4181449"/>
          </a:xfrm>
          <a:prstGeom prst="rect">
            <a:avLst/>
          </a:prstGeom>
          <a:noFill/>
          <a:ln w="9525">
            <a:noFill/>
            <a:miter lim="800000"/>
            <a:headEnd/>
            <a:tailEnd/>
          </a:ln>
        </p:spPr>
        <p:txBody>
          <a:bodyPr/>
          <a:lstStyle/>
          <a:p>
            <a:pPr>
              <a:spcBef>
                <a:spcPts val="600"/>
              </a:spcBef>
              <a:spcAft>
                <a:spcPts val="600"/>
              </a:spcAft>
            </a:pPr>
            <a:r>
              <a:rPr lang="en-US" sz="2000" b="1" dirty="0"/>
              <a:t>National Appropriate Mitigation </a:t>
            </a:r>
            <a:r>
              <a:rPr lang="en-US" sz="2000" b="1" dirty="0" smtClean="0"/>
              <a:t>Actions (NAMAs)</a:t>
            </a:r>
          </a:p>
          <a:p>
            <a:pPr marL="342900" indent="-342900">
              <a:spcBef>
                <a:spcPts val="600"/>
              </a:spcBef>
              <a:spcAft>
                <a:spcPts val="600"/>
              </a:spcAft>
              <a:buFont typeface="Arial" pitchFamily="34" charset="0"/>
              <a:buChar char="•"/>
            </a:pPr>
            <a:r>
              <a:rPr lang="en-GB" sz="2000" dirty="0" smtClean="0"/>
              <a:t>Bali </a:t>
            </a:r>
            <a:r>
              <a:rPr lang="en-GB" sz="2000" dirty="0"/>
              <a:t>Action Plan, calls for </a:t>
            </a:r>
            <a:r>
              <a:rPr lang="en-GB" sz="2000" dirty="0" smtClean="0"/>
              <a:t>measurable, reportable and verifiable NAMAs on </a:t>
            </a:r>
            <a:r>
              <a:rPr lang="en-GB" sz="2000" dirty="0"/>
              <a:t>a country level. </a:t>
            </a:r>
            <a:r>
              <a:rPr lang="en-GB" sz="2000" dirty="0" smtClean="0"/>
              <a:t> </a:t>
            </a:r>
          </a:p>
          <a:p>
            <a:pPr marL="342900" indent="-342900">
              <a:spcBef>
                <a:spcPts val="600"/>
              </a:spcBef>
              <a:spcAft>
                <a:spcPts val="600"/>
              </a:spcAft>
              <a:buFont typeface="Arial" pitchFamily="34" charset="0"/>
              <a:buChar char="•"/>
            </a:pPr>
            <a:r>
              <a:rPr lang="en-GB" sz="2000" b="1" dirty="0" smtClean="0"/>
              <a:t>To </a:t>
            </a:r>
            <a:r>
              <a:rPr lang="en-GB" sz="2000" b="1" dirty="0"/>
              <a:t>facilitate NAMAs, a globally consistent MRV methodology is essential to measure and track energy use and energy reductions from buildings</a:t>
            </a:r>
            <a:r>
              <a:rPr lang="en-GB" sz="2000" dirty="0"/>
              <a:t>. </a:t>
            </a:r>
            <a:endParaRPr lang="en-GB" sz="2000" dirty="0" smtClean="0"/>
          </a:p>
          <a:p>
            <a:pPr marL="342900" indent="-342900">
              <a:spcBef>
                <a:spcPts val="600"/>
              </a:spcBef>
              <a:spcAft>
                <a:spcPts val="600"/>
              </a:spcAft>
              <a:buFont typeface="Arial" pitchFamily="34" charset="0"/>
              <a:buChar char="•"/>
            </a:pPr>
            <a:r>
              <a:rPr lang="en-GB" sz="2000" b="1" dirty="0" smtClean="0"/>
              <a:t>CCM </a:t>
            </a:r>
            <a:r>
              <a:rPr lang="en-GB" sz="2000" b="1" dirty="0"/>
              <a:t>is able to support the establishment of baselines from the sector or sub-sector</a:t>
            </a:r>
            <a:r>
              <a:rPr lang="en-GB" sz="2000" dirty="0"/>
              <a:t> (residential, commercial, etc.), thus allowing measurement over time of increased efficiency and GHG reductions from a particular building stock. </a:t>
            </a:r>
            <a:endParaRPr lang="en-US" sz="2000" dirty="0"/>
          </a:p>
        </p:txBody>
      </p:sp>
    </p:spTree>
    <p:extLst>
      <p:ext uri="{BB962C8B-B14F-4D97-AF65-F5344CB8AC3E}">
        <p14:creationId xmlns:p14="http://schemas.microsoft.com/office/powerpoint/2010/main" val="1403967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dissolve">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dissolv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dissolv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dissolve">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dissolve">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dissolve">
                                      <p:cBhvr>
                                        <p:cTn id="3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6"/>
          <p:cNvSpPr>
            <a:spLocks noChangeArrowheads="1"/>
          </p:cNvSpPr>
          <p:nvPr/>
        </p:nvSpPr>
        <p:spPr bwMode="auto">
          <a:xfrm>
            <a:off x="2555776" y="2492896"/>
            <a:ext cx="3506390" cy="707886"/>
          </a:xfrm>
          <a:prstGeom prst="rect">
            <a:avLst/>
          </a:prstGeom>
          <a:noFill/>
          <a:ln>
            <a:noFill/>
          </a:ln>
          <a:extLst/>
        </p:spPr>
        <p:txBody>
          <a:bodyPr wrap="square">
            <a:spAutoFit/>
          </a:bodyPr>
          <a:lstStyle/>
          <a:p>
            <a:pPr marL="4763" lvl="1" algn="ctr">
              <a:lnSpc>
                <a:spcPct val="80000"/>
              </a:lnSpc>
              <a:spcBef>
                <a:spcPts val="600"/>
              </a:spcBef>
              <a:spcAft>
                <a:spcPts val="1000"/>
              </a:spcAft>
              <a:defRPr/>
            </a:pPr>
            <a:r>
              <a:rPr lang="sv-SE" sz="5000" b="1" dirty="0" smtClean="0">
                <a:solidFill>
                  <a:schemeClr val="accent2"/>
                </a:solidFill>
                <a:ea typeface="ＭＳ Ｐゴシック" pitchFamily="-109" charset="-128"/>
              </a:rPr>
              <a:t>Thank you!</a:t>
            </a:r>
            <a:endParaRPr lang="sv-SE" sz="5000" b="1" dirty="0">
              <a:solidFill>
                <a:schemeClr val="accent2"/>
              </a:solidFill>
              <a:ea typeface="ＭＳ Ｐゴシック" pitchFamily="-109" charset="-128"/>
            </a:endParaRPr>
          </a:p>
        </p:txBody>
      </p:sp>
    </p:spTree>
    <p:extLst>
      <p:ext uri="{BB962C8B-B14F-4D97-AF65-F5344CB8AC3E}">
        <p14:creationId xmlns:p14="http://schemas.microsoft.com/office/powerpoint/2010/main" val="20632538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9" descr="COP%2015_1"/>
          <p:cNvPicPr>
            <a:picLocks noChangeAspect="1" noChangeArrowheads="1"/>
          </p:cNvPicPr>
          <p:nvPr/>
        </p:nvPicPr>
        <p:blipFill>
          <a:blip r:embed="rId3">
            <a:duotone>
              <a:schemeClr val="bg2">
                <a:shade val="45000"/>
                <a:satMod val="135000"/>
              </a:schemeClr>
              <a:prstClr val="white"/>
            </a:duotone>
          </a:blip>
          <a:srcRect/>
          <a:stretch>
            <a:fillRect/>
          </a:stretch>
        </p:blipFill>
        <p:spPr bwMode="auto">
          <a:xfrm>
            <a:off x="588863" y="764704"/>
            <a:ext cx="8229600" cy="7729538"/>
          </a:xfrm>
          <a:prstGeom prst="rect">
            <a:avLst/>
          </a:prstGeom>
          <a:noFill/>
          <a:ln w="9525">
            <a:noFill/>
            <a:miter lim="800000"/>
            <a:headEnd/>
            <a:tailEnd/>
          </a:ln>
        </p:spPr>
      </p:pic>
      <p:sp>
        <p:nvSpPr>
          <p:cNvPr id="9" name="Rectangle 8"/>
          <p:cNvSpPr>
            <a:spLocks noChangeArrowheads="1"/>
          </p:cNvSpPr>
          <p:nvPr/>
        </p:nvSpPr>
        <p:spPr bwMode="auto">
          <a:xfrm>
            <a:off x="239999" y="629801"/>
            <a:ext cx="6372225" cy="470898"/>
          </a:xfrm>
          <a:prstGeom prst="rect">
            <a:avLst/>
          </a:prstGeom>
          <a:noFill/>
          <a:ln>
            <a:noFill/>
          </a:ln>
          <a:extLst/>
        </p:spPr>
        <p:txBody>
          <a:bodyPr>
            <a:spAutoFit/>
          </a:bodyPr>
          <a:lstStyle/>
          <a:p>
            <a:pPr marL="114300" lvl="1">
              <a:lnSpc>
                <a:spcPct val="80000"/>
              </a:lnSpc>
              <a:spcBef>
                <a:spcPts val="600"/>
              </a:spcBef>
              <a:spcAft>
                <a:spcPts val="1000"/>
              </a:spcAft>
              <a:defRPr/>
            </a:pPr>
            <a:r>
              <a:rPr lang="sv-SE" sz="3000" b="1" dirty="0">
                <a:solidFill>
                  <a:schemeClr val="accent2"/>
                </a:solidFill>
                <a:ea typeface="ＭＳ Ｐゴシック" pitchFamily="-109" charset="-128"/>
                <a:cs typeface="+mn-cs"/>
              </a:rPr>
              <a:t>Policy Approaches</a:t>
            </a:r>
          </a:p>
        </p:txBody>
      </p:sp>
      <p:sp>
        <p:nvSpPr>
          <p:cNvPr id="10" name="Underrubrik 2"/>
          <p:cNvSpPr txBox="1">
            <a:spLocks/>
          </p:cNvSpPr>
          <p:nvPr/>
        </p:nvSpPr>
        <p:spPr bwMode="auto">
          <a:xfrm>
            <a:off x="1600323" y="1518630"/>
            <a:ext cx="6964363" cy="5410200"/>
          </a:xfrm>
          <a:prstGeom prst="rect">
            <a:avLst/>
          </a:prstGeom>
          <a:solidFill>
            <a:schemeClr val="accent1">
              <a:alpha val="0"/>
            </a:schemeClr>
          </a:solidFill>
          <a:ln w="9525">
            <a:noFill/>
            <a:miter lim="800000"/>
            <a:headEnd/>
            <a:tailEnd/>
          </a:ln>
        </p:spPr>
        <p:txBody>
          <a:bodyPr/>
          <a:lstStyle/>
          <a:p>
            <a:pPr marL="339725" lvl="1" indent="-225425">
              <a:lnSpc>
                <a:spcPct val="80000"/>
              </a:lnSpc>
              <a:spcBef>
                <a:spcPts val="600"/>
              </a:spcBef>
              <a:spcAft>
                <a:spcPts val="1000"/>
              </a:spcAft>
              <a:buClr>
                <a:srgbClr val="FF0000"/>
              </a:buClr>
              <a:buFont typeface="Wingdings" pitchFamily="2" charset="2"/>
              <a:buNone/>
            </a:pPr>
            <a:r>
              <a:rPr lang="sv-SE" sz="2000" b="1" dirty="0"/>
              <a:t>Appliance </a:t>
            </a:r>
            <a:r>
              <a:rPr lang="sv-SE" sz="2000" b="1" dirty="0" smtClean="0"/>
              <a:t>standards</a:t>
            </a:r>
            <a:r>
              <a:rPr lang="sv-SE" sz="2000" b="1" dirty="0"/>
              <a:t>			Taxation</a:t>
            </a:r>
          </a:p>
          <a:p>
            <a:pPr marL="339725" lvl="1" indent="-225425">
              <a:lnSpc>
                <a:spcPct val="80000"/>
              </a:lnSpc>
              <a:spcBef>
                <a:spcPts val="600"/>
              </a:spcBef>
              <a:spcAft>
                <a:spcPts val="1000"/>
              </a:spcAft>
              <a:buClr>
                <a:srgbClr val="FF0000"/>
              </a:buClr>
              <a:buFont typeface="Wingdings" pitchFamily="2" charset="2"/>
              <a:buNone/>
            </a:pPr>
            <a:r>
              <a:rPr lang="sv-SE" sz="2000" b="1" dirty="0"/>
              <a:t>			Energy performance contracting</a:t>
            </a:r>
          </a:p>
          <a:p>
            <a:pPr marL="339725" lvl="1" indent="-225425">
              <a:lnSpc>
                <a:spcPct val="80000"/>
              </a:lnSpc>
              <a:spcBef>
                <a:spcPts val="600"/>
              </a:spcBef>
              <a:spcAft>
                <a:spcPts val="1000"/>
              </a:spcAft>
              <a:buClr>
                <a:srgbClr val="FF0000"/>
              </a:buClr>
              <a:buFont typeface="Wingdings" pitchFamily="2" charset="2"/>
              <a:buNone/>
            </a:pPr>
            <a:r>
              <a:rPr lang="sv-SE" sz="2000" b="1" dirty="0"/>
              <a:t>		Mandatory auditing		Tax exemtions	</a:t>
            </a:r>
          </a:p>
          <a:p>
            <a:pPr marL="339725" lvl="1" indent="-225425">
              <a:lnSpc>
                <a:spcPct val="80000"/>
              </a:lnSpc>
              <a:spcBef>
                <a:spcPts val="600"/>
              </a:spcBef>
              <a:spcAft>
                <a:spcPts val="1000"/>
              </a:spcAft>
              <a:buClr>
                <a:srgbClr val="FF0000"/>
              </a:buClr>
              <a:buFont typeface="Wingdings" pitchFamily="2" charset="2"/>
              <a:buNone/>
            </a:pPr>
            <a:r>
              <a:rPr lang="sv-SE" sz="2000" b="1" dirty="0"/>
              <a:t>Public benefit charges		CDM 	   Cap and Trade</a:t>
            </a:r>
          </a:p>
          <a:p>
            <a:pPr marL="339725" lvl="1" indent="-225425">
              <a:lnSpc>
                <a:spcPct val="80000"/>
              </a:lnSpc>
              <a:spcBef>
                <a:spcPts val="600"/>
              </a:spcBef>
              <a:spcAft>
                <a:spcPts val="1000"/>
              </a:spcAft>
              <a:buClr>
                <a:srgbClr val="FF0000"/>
              </a:buClr>
              <a:buFont typeface="Wingdings" pitchFamily="2" charset="2"/>
              <a:buNone/>
            </a:pPr>
            <a:r>
              <a:rPr lang="sv-SE" sz="2000" b="1" dirty="0"/>
              <a:t>					Building codes</a:t>
            </a:r>
          </a:p>
          <a:p>
            <a:pPr marL="339725" lvl="1" indent="-225425">
              <a:lnSpc>
                <a:spcPct val="80000"/>
              </a:lnSpc>
              <a:spcBef>
                <a:spcPts val="600"/>
              </a:spcBef>
              <a:spcAft>
                <a:spcPts val="1000"/>
              </a:spcAft>
              <a:buClr>
                <a:srgbClr val="FF0000"/>
              </a:buClr>
              <a:buFont typeface="Wingdings" pitchFamily="2" charset="2"/>
              <a:buNone/>
            </a:pPr>
            <a:r>
              <a:rPr lang="sv-SE" sz="2000" b="1" dirty="0"/>
              <a:t>	 Negotiated agreements 		Utility DSM </a:t>
            </a:r>
          </a:p>
          <a:p>
            <a:pPr marL="339725" lvl="1" indent="-225425">
              <a:lnSpc>
                <a:spcPct val="80000"/>
              </a:lnSpc>
              <a:spcBef>
                <a:spcPts val="600"/>
              </a:spcBef>
              <a:spcAft>
                <a:spcPts val="1000"/>
              </a:spcAft>
              <a:buClr>
                <a:srgbClr val="FF0000"/>
              </a:buClr>
              <a:buFont typeface="Wingdings" pitchFamily="2" charset="2"/>
              <a:buNone/>
            </a:pPr>
            <a:r>
              <a:rPr lang="sv-SE" sz="2000" b="1" dirty="0"/>
              <a:t>		Cooperative procurement	Detailed billing </a:t>
            </a:r>
          </a:p>
          <a:p>
            <a:pPr marL="339725" lvl="1" indent="-225425">
              <a:lnSpc>
                <a:spcPct val="80000"/>
              </a:lnSpc>
              <a:spcBef>
                <a:spcPts val="600"/>
              </a:spcBef>
              <a:spcAft>
                <a:spcPts val="1000"/>
              </a:spcAft>
              <a:buClr>
                <a:srgbClr val="FF0000"/>
              </a:buClr>
              <a:buFont typeface="Wingdings" pitchFamily="2" charset="2"/>
              <a:buNone/>
            </a:pPr>
            <a:r>
              <a:rPr lang="sv-SE" sz="2000" b="1" dirty="0"/>
              <a:t>			       Labelling	  White certificates	</a:t>
            </a:r>
          </a:p>
          <a:p>
            <a:pPr marL="339725" lvl="1" indent="-225425">
              <a:lnSpc>
                <a:spcPct val="80000"/>
              </a:lnSpc>
              <a:spcBef>
                <a:spcPts val="600"/>
              </a:spcBef>
              <a:spcAft>
                <a:spcPts val="1000"/>
              </a:spcAft>
              <a:buClr>
                <a:srgbClr val="FF0000"/>
              </a:buClr>
              <a:buFont typeface="Wingdings" pitchFamily="2" charset="2"/>
              <a:buNone/>
            </a:pPr>
            <a:r>
              <a:rPr lang="sv-SE" sz="2000" b="1" dirty="0"/>
              <a:t>	Information 		Public leadership programs</a:t>
            </a:r>
          </a:p>
          <a:p>
            <a:pPr marL="339725" lvl="1" indent="-225425">
              <a:lnSpc>
                <a:spcPct val="80000"/>
              </a:lnSpc>
              <a:spcBef>
                <a:spcPts val="600"/>
              </a:spcBef>
              <a:spcAft>
                <a:spcPts val="1000"/>
              </a:spcAft>
              <a:buClr>
                <a:srgbClr val="FF0000"/>
              </a:buClr>
              <a:buFont typeface="Wingdings" pitchFamily="2" charset="2"/>
              <a:buNone/>
            </a:pPr>
            <a:r>
              <a:rPr lang="sv-SE" sz="2000" b="1" dirty="0"/>
              <a:t>			Subsidies&amp; grants </a:t>
            </a:r>
          </a:p>
          <a:p>
            <a:pPr marL="339725" lvl="1" indent="-225425">
              <a:lnSpc>
                <a:spcPct val="80000"/>
              </a:lnSpc>
              <a:spcBef>
                <a:spcPts val="600"/>
              </a:spcBef>
              <a:spcAft>
                <a:spcPts val="1000"/>
              </a:spcAft>
              <a:buClr>
                <a:srgbClr val="FF0000"/>
              </a:buClr>
              <a:buFont typeface="Wingdings" pitchFamily="2" charset="2"/>
              <a:buNone/>
            </a:pPr>
            <a:endParaRPr lang="en-US" sz="2000" dirty="0"/>
          </a:p>
          <a:p>
            <a:pPr marL="339725" lvl="1" indent="-225425">
              <a:lnSpc>
                <a:spcPct val="80000"/>
              </a:lnSpc>
              <a:spcBef>
                <a:spcPts val="600"/>
              </a:spcBef>
              <a:spcAft>
                <a:spcPts val="1000"/>
              </a:spcAft>
              <a:buClr>
                <a:srgbClr val="FF0000"/>
              </a:buClr>
              <a:buFont typeface="Wingdings" pitchFamily="2" charset="2"/>
              <a:buNone/>
            </a:pPr>
            <a:endParaRPr lang="en-US" sz="2000" dirty="0"/>
          </a:p>
        </p:txBody>
      </p:sp>
    </p:spTree>
    <p:extLst>
      <p:ext uri="{BB962C8B-B14F-4D97-AF65-F5344CB8AC3E}">
        <p14:creationId xmlns:p14="http://schemas.microsoft.com/office/powerpoint/2010/main" val="227069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0">
                                            <p:bg/>
                                          </p:spTgt>
                                        </p:tgtEl>
                                        <p:attrNameLst>
                                          <p:attrName>style.visibility</p:attrName>
                                        </p:attrNameLst>
                                      </p:cBhvr>
                                      <p:to>
                                        <p:strVal val="visible"/>
                                      </p:to>
                                    </p:set>
                                    <p:anim calcmode="lin" valueType="num">
                                      <p:cBhvr>
                                        <p:cTn id="7" dur="500" fill="hold"/>
                                        <p:tgtEl>
                                          <p:spTgt spid="10">
                                            <p:bg/>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bg/>
                                          </p:spTgt>
                                        </p:tgtEl>
                                        <p:attrNameLst>
                                          <p:attrName>ppt_y</p:attrName>
                                        </p:attrNameLst>
                                      </p:cBhvr>
                                      <p:tavLst>
                                        <p:tav tm="0">
                                          <p:val>
                                            <p:strVal val="#ppt_y"/>
                                          </p:val>
                                        </p:tav>
                                        <p:tav tm="100000">
                                          <p:val>
                                            <p:strVal val="#ppt_y"/>
                                          </p:val>
                                        </p:tav>
                                      </p:tavLst>
                                    </p:anim>
                                    <p:anim calcmode="lin" valueType="num">
                                      <p:cBhvr>
                                        <p:cTn id="9" dur="500" fill="hold"/>
                                        <p:tgtEl>
                                          <p:spTgt spid="10">
                                            <p:bg/>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bg/>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bg/>
                                          </p:spTgt>
                                        </p:tgtEl>
                                      </p:cBhvr>
                                    </p:animEffect>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10">
                                            <p:txEl>
                                              <p:pRg st="0" end="0"/>
                                            </p:txEl>
                                          </p:spTgt>
                                        </p:tgtEl>
                                        <p:attrNameLst>
                                          <p:attrName>style.visibility</p:attrName>
                                        </p:attrNameLst>
                                      </p:cBhvr>
                                      <p:to>
                                        <p:strVal val="visible"/>
                                      </p:to>
                                    </p:set>
                                    <p:anim calcmode="lin" valueType="num">
                                      <p:cBhvr>
                                        <p:cTn id="14" dur="5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0">
                                            <p:txEl>
                                              <p:pRg st="0" end="0"/>
                                            </p:txEl>
                                          </p:spTgt>
                                        </p:tgtEl>
                                      </p:cBhvr>
                                    </p:animEffect>
                                  </p:childTnLst>
                                </p:cTn>
                              </p:par>
                              <p:par>
                                <p:cTn id="19" presetID="41" presetClass="entr" presetSubtype="0" fill="hold" grpId="0" nodeType="withEffect">
                                  <p:stCondLst>
                                    <p:cond delay="0"/>
                                  </p:stCondLst>
                                  <p:iterate type="lt">
                                    <p:tmPct val="10000"/>
                                  </p:iterate>
                                  <p:childTnLst>
                                    <p:set>
                                      <p:cBhvr>
                                        <p:cTn id="20" dur="1" fill="hold">
                                          <p:stCondLst>
                                            <p:cond delay="0"/>
                                          </p:stCondLst>
                                        </p:cTn>
                                        <p:tgtEl>
                                          <p:spTgt spid="10">
                                            <p:txEl>
                                              <p:pRg st="1" end="1"/>
                                            </p:txEl>
                                          </p:spTgt>
                                        </p:tgtEl>
                                        <p:attrNameLst>
                                          <p:attrName>style.visibility</p:attrName>
                                        </p:attrNameLst>
                                      </p:cBhvr>
                                      <p:to>
                                        <p:strVal val="visible"/>
                                      </p:to>
                                    </p:set>
                                    <p:anim calcmode="lin" valueType="num">
                                      <p:cBhvr>
                                        <p:cTn id="21" dur="500" fill="hold"/>
                                        <p:tgtEl>
                                          <p:spTgt spid="10">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0">
                                            <p:txEl>
                                              <p:pRg st="1" end="1"/>
                                            </p:txEl>
                                          </p:spTgt>
                                        </p:tgtEl>
                                        <p:attrNameLst>
                                          <p:attrName>ppt_y</p:attrName>
                                        </p:attrNameLst>
                                      </p:cBhvr>
                                      <p:tavLst>
                                        <p:tav tm="0">
                                          <p:val>
                                            <p:strVal val="#ppt_y"/>
                                          </p:val>
                                        </p:tav>
                                        <p:tav tm="100000">
                                          <p:val>
                                            <p:strVal val="#ppt_y"/>
                                          </p:val>
                                        </p:tav>
                                      </p:tavLst>
                                    </p:anim>
                                    <p:anim calcmode="lin" valueType="num">
                                      <p:cBhvr>
                                        <p:cTn id="23" dur="500" fill="hold"/>
                                        <p:tgtEl>
                                          <p:spTgt spid="10">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0">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0">
                                            <p:txEl>
                                              <p:pRg st="1" end="1"/>
                                            </p:txEl>
                                          </p:spTgt>
                                        </p:tgtEl>
                                      </p:cBhvr>
                                    </p:animEffect>
                                  </p:childTnLst>
                                </p:cTn>
                              </p:par>
                              <p:par>
                                <p:cTn id="26" presetID="41" presetClass="entr" presetSubtype="0" fill="hold" grpId="0" nodeType="withEffect">
                                  <p:stCondLst>
                                    <p:cond delay="0"/>
                                  </p:stCondLst>
                                  <p:iterate type="lt">
                                    <p:tmPct val="10000"/>
                                  </p:iterate>
                                  <p:childTnLst>
                                    <p:set>
                                      <p:cBhvr>
                                        <p:cTn id="27" dur="1" fill="hold">
                                          <p:stCondLst>
                                            <p:cond delay="0"/>
                                          </p:stCondLst>
                                        </p:cTn>
                                        <p:tgtEl>
                                          <p:spTgt spid="10">
                                            <p:txEl>
                                              <p:pRg st="2" end="2"/>
                                            </p:txEl>
                                          </p:spTgt>
                                        </p:tgtEl>
                                        <p:attrNameLst>
                                          <p:attrName>style.visibility</p:attrName>
                                        </p:attrNameLst>
                                      </p:cBhvr>
                                      <p:to>
                                        <p:strVal val="visible"/>
                                      </p:to>
                                    </p:set>
                                    <p:anim calcmode="lin" valueType="num">
                                      <p:cBhvr>
                                        <p:cTn id="28" dur="500" fill="hold"/>
                                        <p:tgtEl>
                                          <p:spTgt spid="10">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0">
                                            <p:txEl>
                                              <p:pRg st="2" end="2"/>
                                            </p:txEl>
                                          </p:spTgt>
                                        </p:tgtEl>
                                        <p:attrNameLst>
                                          <p:attrName>ppt_y</p:attrName>
                                        </p:attrNameLst>
                                      </p:cBhvr>
                                      <p:tavLst>
                                        <p:tav tm="0">
                                          <p:val>
                                            <p:strVal val="#ppt_y"/>
                                          </p:val>
                                        </p:tav>
                                        <p:tav tm="100000">
                                          <p:val>
                                            <p:strVal val="#ppt_y"/>
                                          </p:val>
                                        </p:tav>
                                      </p:tavLst>
                                    </p:anim>
                                    <p:anim calcmode="lin" valueType="num">
                                      <p:cBhvr>
                                        <p:cTn id="30" dur="500" fill="hold"/>
                                        <p:tgtEl>
                                          <p:spTgt spid="10">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0">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0">
                                            <p:txEl>
                                              <p:pRg st="2" end="2"/>
                                            </p:txEl>
                                          </p:spTgt>
                                        </p:tgtEl>
                                      </p:cBhvr>
                                    </p:animEffect>
                                  </p:childTnLst>
                                </p:cTn>
                              </p:par>
                              <p:par>
                                <p:cTn id="33" presetID="41" presetClass="entr" presetSubtype="0" fill="hold" grpId="0" nodeType="withEffect">
                                  <p:stCondLst>
                                    <p:cond delay="0"/>
                                  </p:stCondLst>
                                  <p:iterate type="lt">
                                    <p:tmPct val="10000"/>
                                  </p:iterate>
                                  <p:childTnLst>
                                    <p:set>
                                      <p:cBhvr>
                                        <p:cTn id="34" dur="1" fill="hold">
                                          <p:stCondLst>
                                            <p:cond delay="0"/>
                                          </p:stCondLst>
                                        </p:cTn>
                                        <p:tgtEl>
                                          <p:spTgt spid="10">
                                            <p:txEl>
                                              <p:pRg st="3" end="3"/>
                                            </p:txEl>
                                          </p:spTgt>
                                        </p:tgtEl>
                                        <p:attrNameLst>
                                          <p:attrName>style.visibility</p:attrName>
                                        </p:attrNameLst>
                                      </p:cBhvr>
                                      <p:to>
                                        <p:strVal val="visible"/>
                                      </p:to>
                                    </p:set>
                                    <p:anim calcmode="lin" valueType="num">
                                      <p:cBhvr>
                                        <p:cTn id="35" dur="500" fill="hold"/>
                                        <p:tgtEl>
                                          <p:spTgt spid="10">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10">
                                            <p:txEl>
                                              <p:pRg st="3" end="3"/>
                                            </p:txEl>
                                          </p:spTgt>
                                        </p:tgtEl>
                                        <p:attrNameLst>
                                          <p:attrName>ppt_y</p:attrName>
                                        </p:attrNameLst>
                                      </p:cBhvr>
                                      <p:tavLst>
                                        <p:tav tm="0">
                                          <p:val>
                                            <p:strVal val="#ppt_y"/>
                                          </p:val>
                                        </p:tav>
                                        <p:tav tm="100000">
                                          <p:val>
                                            <p:strVal val="#ppt_y"/>
                                          </p:val>
                                        </p:tav>
                                      </p:tavLst>
                                    </p:anim>
                                    <p:anim calcmode="lin" valueType="num">
                                      <p:cBhvr>
                                        <p:cTn id="37" dur="500" fill="hold"/>
                                        <p:tgtEl>
                                          <p:spTgt spid="10">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10">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10">
                                            <p:txEl>
                                              <p:pRg st="3" end="3"/>
                                            </p:txEl>
                                          </p:spTgt>
                                        </p:tgtEl>
                                      </p:cBhvr>
                                    </p:animEffect>
                                  </p:childTnLst>
                                </p:cTn>
                              </p:par>
                              <p:par>
                                <p:cTn id="40" presetID="41" presetClass="entr" presetSubtype="0" fill="hold" grpId="0" nodeType="withEffect">
                                  <p:stCondLst>
                                    <p:cond delay="0"/>
                                  </p:stCondLst>
                                  <p:iterate type="lt">
                                    <p:tmPct val="10000"/>
                                  </p:iterate>
                                  <p:childTnLst>
                                    <p:set>
                                      <p:cBhvr>
                                        <p:cTn id="41" dur="1" fill="hold">
                                          <p:stCondLst>
                                            <p:cond delay="0"/>
                                          </p:stCondLst>
                                        </p:cTn>
                                        <p:tgtEl>
                                          <p:spTgt spid="10">
                                            <p:txEl>
                                              <p:pRg st="4" end="4"/>
                                            </p:txEl>
                                          </p:spTgt>
                                        </p:tgtEl>
                                        <p:attrNameLst>
                                          <p:attrName>style.visibility</p:attrName>
                                        </p:attrNameLst>
                                      </p:cBhvr>
                                      <p:to>
                                        <p:strVal val="visible"/>
                                      </p:to>
                                    </p:set>
                                    <p:anim calcmode="lin" valueType="num">
                                      <p:cBhvr>
                                        <p:cTn id="42" dur="500" fill="hold"/>
                                        <p:tgtEl>
                                          <p:spTgt spid="10">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10">
                                            <p:txEl>
                                              <p:pRg st="4" end="4"/>
                                            </p:txEl>
                                          </p:spTgt>
                                        </p:tgtEl>
                                        <p:attrNameLst>
                                          <p:attrName>ppt_y</p:attrName>
                                        </p:attrNameLst>
                                      </p:cBhvr>
                                      <p:tavLst>
                                        <p:tav tm="0">
                                          <p:val>
                                            <p:strVal val="#ppt_y"/>
                                          </p:val>
                                        </p:tav>
                                        <p:tav tm="100000">
                                          <p:val>
                                            <p:strVal val="#ppt_y"/>
                                          </p:val>
                                        </p:tav>
                                      </p:tavLst>
                                    </p:anim>
                                    <p:anim calcmode="lin" valueType="num">
                                      <p:cBhvr>
                                        <p:cTn id="44" dur="500" fill="hold"/>
                                        <p:tgtEl>
                                          <p:spTgt spid="10">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10">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10">
                                            <p:txEl>
                                              <p:pRg st="4" end="4"/>
                                            </p:txEl>
                                          </p:spTgt>
                                        </p:tgtEl>
                                      </p:cBhvr>
                                    </p:animEffect>
                                  </p:childTnLst>
                                </p:cTn>
                              </p:par>
                              <p:par>
                                <p:cTn id="47" presetID="41" presetClass="entr" presetSubtype="0" fill="hold" grpId="0" nodeType="withEffect">
                                  <p:stCondLst>
                                    <p:cond delay="0"/>
                                  </p:stCondLst>
                                  <p:iterate type="lt">
                                    <p:tmPct val="10000"/>
                                  </p:iterate>
                                  <p:childTnLst>
                                    <p:set>
                                      <p:cBhvr>
                                        <p:cTn id="48" dur="1" fill="hold">
                                          <p:stCondLst>
                                            <p:cond delay="0"/>
                                          </p:stCondLst>
                                        </p:cTn>
                                        <p:tgtEl>
                                          <p:spTgt spid="10">
                                            <p:txEl>
                                              <p:pRg st="5" end="5"/>
                                            </p:txEl>
                                          </p:spTgt>
                                        </p:tgtEl>
                                        <p:attrNameLst>
                                          <p:attrName>style.visibility</p:attrName>
                                        </p:attrNameLst>
                                      </p:cBhvr>
                                      <p:to>
                                        <p:strVal val="visible"/>
                                      </p:to>
                                    </p:set>
                                    <p:anim calcmode="lin" valueType="num">
                                      <p:cBhvr>
                                        <p:cTn id="49" dur="500" fill="hold"/>
                                        <p:tgtEl>
                                          <p:spTgt spid="10">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10">
                                            <p:txEl>
                                              <p:pRg st="5" end="5"/>
                                            </p:txEl>
                                          </p:spTgt>
                                        </p:tgtEl>
                                        <p:attrNameLst>
                                          <p:attrName>ppt_y</p:attrName>
                                        </p:attrNameLst>
                                      </p:cBhvr>
                                      <p:tavLst>
                                        <p:tav tm="0">
                                          <p:val>
                                            <p:strVal val="#ppt_y"/>
                                          </p:val>
                                        </p:tav>
                                        <p:tav tm="100000">
                                          <p:val>
                                            <p:strVal val="#ppt_y"/>
                                          </p:val>
                                        </p:tav>
                                      </p:tavLst>
                                    </p:anim>
                                    <p:anim calcmode="lin" valueType="num">
                                      <p:cBhvr>
                                        <p:cTn id="51" dur="500" fill="hold"/>
                                        <p:tgtEl>
                                          <p:spTgt spid="10">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10">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10">
                                            <p:txEl>
                                              <p:pRg st="5" end="5"/>
                                            </p:txEl>
                                          </p:spTgt>
                                        </p:tgtEl>
                                      </p:cBhvr>
                                    </p:animEffect>
                                  </p:childTnLst>
                                </p:cTn>
                              </p:par>
                              <p:par>
                                <p:cTn id="54" presetID="41" presetClass="entr" presetSubtype="0" fill="hold" grpId="0" nodeType="withEffect">
                                  <p:stCondLst>
                                    <p:cond delay="0"/>
                                  </p:stCondLst>
                                  <p:iterate type="lt">
                                    <p:tmPct val="10000"/>
                                  </p:iterate>
                                  <p:childTnLst>
                                    <p:set>
                                      <p:cBhvr>
                                        <p:cTn id="55" dur="1" fill="hold">
                                          <p:stCondLst>
                                            <p:cond delay="0"/>
                                          </p:stCondLst>
                                        </p:cTn>
                                        <p:tgtEl>
                                          <p:spTgt spid="10">
                                            <p:txEl>
                                              <p:pRg st="6" end="6"/>
                                            </p:txEl>
                                          </p:spTgt>
                                        </p:tgtEl>
                                        <p:attrNameLst>
                                          <p:attrName>style.visibility</p:attrName>
                                        </p:attrNameLst>
                                      </p:cBhvr>
                                      <p:to>
                                        <p:strVal val="visible"/>
                                      </p:to>
                                    </p:set>
                                    <p:anim calcmode="lin" valueType="num">
                                      <p:cBhvr>
                                        <p:cTn id="56" dur="500" fill="hold"/>
                                        <p:tgtEl>
                                          <p:spTgt spid="10">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10">
                                            <p:txEl>
                                              <p:pRg st="6" end="6"/>
                                            </p:txEl>
                                          </p:spTgt>
                                        </p:tgtEl>
                                        <p:attrNameLst>
                                          <p:attrName>ppt_y</p:attrName>
                                        </p:attrNameLst>
                                      </p:cBhvr>
                                      <p:tavLst>
                                        <p:tav tm="0">
                                          <p:val>
                                            <p:strVal val="#ppt_y"/>
                                          </p:val>
                                        </p:tav>
                                        <p:tav tm="100000">
                                          <p:val>
                                            <p:strVal val="#ppt_y"/>
                                          </p:val>
                                        </p:tav>
                                      </p:tavLst>
                                    </p:anim>
                                    <p:anim calcmode="lin" valueType="num">
                                      <p:cBhvr>
                                        <p:cTn id="58" dur="500" fill="hold"/>
                                        <p:tgtEl>
                                          <p:spTgt spid="10">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10">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10">
                                            <p:txEl>
                                              <p:pRg st="6" end="6"/>
                                            </p:txEl>
                                          </p:spTgt>
                                        </p:tgtEl>
                                      </p:cBhvr>
                                    </p:animEffect>
                                  </p:childTnLst>
                                </p:cTn>
                              </p:par>
                              <p:par>
                                <p:cTn id="61" presetID="41" presetClass="entr" presetSubtype="0" fill="hold" grpId="0" nodeType="withEffect">
                                  <p:stCondLst>
                                    <p:cond delay="0"/>
                                  </p:stCondLst>
                                  <p:iterate type="lt">
                                    <p:tmPct val="10000"/>
                                  </p:iterate>
                                  <p:childTnLst>
                                    <p:set>
                                      <p:cBhvr>
                                        <p:cTn id="62" dur="1" fill="hold">
                                          <p:stCondLst>
                                            <p:cond delay="0"/>
                                          </p:stCondLst>
                                        </p:cTn>
                                        <p:tgtEl>
                                          <p:spTgt spid="10">
                                            <p:txEl>
                                              <p:pRg st="7" end="7"/>
                                            </p:txEl>
                                          </p:spTgt>
                                        </p:tgtEl>
                                        <p:attrNameLst>
                                          <p:attrName>style.visibility</p:attrName>
                                        </p:attrNameLst>
                                      </p:cBhvr>
                                      <p:to>
                                        <p:strVal val="visible"/>
                                      </p:to>
                                    </p:set>
                                    <p:anim calcmode="lin" valueType="num">
                                      <p:cBhvr>
                                        <p:cTn id="63" dur="500" fill="hold"/>
                                        <p:tgtEl>
                                          <p:spTgt spid="10">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64" dur="500" fill="hold"/>
                                        <p:tgtEl>
                                          <p:spTgt spid="10">
                                            <p:txEl>
                                              <p:pRg st="7" end="7"/>
                                            </p:txEl>
                                          </p:spTgt>
                                        </p:tgtEl>
                                        <p:attrNameLst>
                                          <p:attrName>ppt_y</p:attrName>
                                        </p:attrNameLst>
                                      </p:cBhvr>
                                      <p:tavLst>
                                        <p:tav tm="0">
                                          <p:val>
                                            <p:strVal val="#ppt_y"/>
                                          </p:val>
                                        </p:tav>
                                        <p:tav tm="100000">
                                          <p:val>
                                            <p:strVal val="#ppt_y"/>
                                          </p:val>
                                        </p:tav>
                                      </p:tavLst>
                                    </p:anim>
                                    <p:anim calcmode="lin" valueType="num">
                                      <p:cBhvr>
                                        <p:cTn id="65" dur="500" fill="hold"/>
                                        <p:tgtEl>
                                          <p:spTgt spid="10">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6" dur="500" fill="hold"/>
                                        <p:tgtEl>
                                          <p:spTgt spid="10">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7" dur="500" tmFilter="0,0; .5, 1; 1, 1"/>
                                        <p:tgtEl>
                                          <p:spTgt spid="10">
                                            <p:txEl>
                                              <p:pRg st="7" end="7"/>
                                            </p:txEl>
                                          </p:spTgt>
                                        </p:tgtEl>
                                      </p:cBhvr>
                                    </p:animEffect>
                                  </p:childTnLst>
                                </p:cTn>
                              </p:par>
                              <p:par>
                                <p:cTn id="68" presetID="41" presetClass="entr" presetSubtype="0" fill="hold" grpId="0" nodeType="withEffect">
                                  <p:stCondLst>
                                    <p:cond delay="0"/>
                                  </p:stCondLst>
                                  <p:iterate type="lt">
                                    <p:tmPct val="10000"/>
                                  </p:iterate>
                                  <p:childTnLst>
                                    <p:set>
                                      <p:cBhvr>
                                        <p:cTn id="69" dur="1" fill="hold">
                                          <p:stCondLst>
                                            <p:cond delay="0"/>
                                          </p:stCondLst>
                                        </p:cTn>
                                        <p:tgtEl>
                                          <p:spTgt spid="10">
                                            <p:txEl>
                                              <p:pRg st="8" end="8"/>
                                            </p:txEl>
                                          </p:spTgt>
                                        </p:tgtEl>
                                        <p:attrNameLst>
                                          <p:attrName>style.visibility</p:attrName>
                                        </p:attrNameLst>
                                      </p:cBhvr>
                                      <p:to>
                                        <p:strVal val="visible"/>
                                      </p:to>
                                    </p:set>
                                    <p:anim calcmode="lin" valueType="num">
                                      <p:cBhvr>
                                        <p:cTn id="70" dur="500" fill="hold"/>
                                        <p:tgtEl>
                                          <p:spTgt spid="10">
                                            <p:txEl>
                                              <p:pRg st="8" end="8"/>
                                            </p:txEl>
                                          </p:spTgt>
                                        </p:tgtEl>
                                        <p:attrNameLst>
                                          <p:attrName>ppt_x</p:attrName>
                                        </p:attrNameLst>
                                      </p:cBhvr>
                                      <p:tavLst>
                                        <p:tav tm="0">
                                          <p:val>
                                            <p:strVal val="#ppt_x"/>
                                          </p:val>
                                        </p:tav>
                                        <p:tav tm="50000">
                                          <p:val>
                                            <p:strVal val="#ppt_x+.1"/>
                                          </p:val>
                                        </p:tav>
                                        <p:tav tm="100000">
                                          <p:val>
                                            <p:strVal val="#ppt_x"/>
                                          </p:val>
                                        </p:tav>
                                      </p:tavLst>
                                    </p:anim>
                                    <p:anim calcmode="lin" valueType="num">
                                      <p:cBhvr>
                                        <p:cTn id="71" dur="500" fill="hold"/>
                                        <p:tgtEl>
                                          <p:spTgt spid="10">
                                            <p:txEl>
                                              <p:pRg st="8" end="8"/>
                                            </p:txEl>
                                          </p:spTgt>
                                        </p:tgtEl>
                                        <p:attrNameLst>
                                          <p:attrName>ppt_y</p:attrName>
                                        </p:attrNameLst>
                                      </p:cBhvr>
                                      <p:tavLst>
                                        <p:tav tm="0">
                                          <p:val>
                                            <p:strVal val="#ppt_y"/>
                                          </p:val>
                                        </p:tav>
                                        <p:tav tm="100000">
                                          <p:val>
                                            <p:strVal val="#ppt_y"/>
                                          </p:val>
                                        </p:tav>
                                      </p:tavLst>
                                    </p:anim>
                                    <p:anim calcmode="lin" valueType="num">
                                      <p:cBhvr>
                                        <p:cTn id="72" dur="500" fill="hold"/>
                                        <p:tgtEl>
                                          <p:spTgt spid="10">
                                            <p:txEl>
                                              <p:pRg st="8" end="8"/>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3" dur="500" fill="hold"/>
                                        <p:tgtEl>
                                          <p:spTgt spid="10">
                                            <p:txEl>
                                              <p:pRg st="8" end="8"/>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4" dur="500" tmFilter="0,0; .5, 1; 1, 1"/>
                                        <p:tgtEl>
                                          <p:spTgt spid="10">
                                            <p:txEl>
                                              <p:pRg st="8" end="8"/>
                                            </p:txEl>
                                          </p:spTgt>
                                        </p:tgtEl>
                                      </p:cBhvr>
                                    </p:animEffect>
                                  </p:childTnLst>
                                </p:cTn>
                              </p:par>
                              <p:par>
                                <p:cTn id="75" presetID="41" presetClass="entr" presetSubtype="0" fill="hold" grpId="0" nodeType="withEffect">
                                  <p:stCondLst>
                                    <p:cond delay="0"/>
                                  </p:stCondLst>
                                  <p:iterate type="lt">
                                    <p:tmPct val="10000"/>
                                  </p:iterate>
                                  <p:childTnLst>
                                    <p:set>
                                      <p:cBhvr>
                                        <p:cTn id="76" dur="1" fill="hold">
                                          <p:stCondLst>
                                            <p:cond delay="0"/>
                                          </p:stCondLst>
                                        </p:cTn>
                                        <p:tgtEl>
                                          <p:spTgt spid="10">
                                            <p:txEl>
                                              <p:pRg st="9" end="9"/>
                                            </p:txEl>
                                          </p:spTgt>
                                        </p:tgtEl>
                                        <p:attrNameLst>
                                          <p:attrName>style.visibility</p:attrName>
                                        </p:attrNameLst>
                                      </p:cBhvr>
                                      <p:to>
                                        <p:strVal val="visible"/>
                                      </p:to>
                                    </p:set>
                                    <p:anim calcmode="lin" valueType="num">
                                      <p:cBhvr>
                                        <p:cTn id="77" dur="500" fill="hold"/>
                                        <p:tgtEl>
                                          <p:spTgt spid="10">
                                            <p:txEl>
                                              <p:pRg st="9" end="9"/>
                                            </p:txEl>
                                          </p:spTgt>
                                        </p:tgtEl>
                                        <p:attrNameLst>
                                          <p:attrName>ppt_x</p:attrName>
                                        </p:attrNameLst>
                                      </p:cBhvr>
                                      <p:tavLst>
                                        <p:tav tm="0">
                                          <p:val>
                                            <p:strVal val="#ppt_x"/>
                                          </p:val>
                                        </p:tav>
                                        <p:tav tm="50000">
                                          <p:val>
                                            <p:strVal val="#ppt_x+.1"/>
                                          </p:val>
                                        </p:tav>
                                        <p:tav tm="100000">
                                          <p:val>
                                            <p:strVal val="#ppt_x"/>
                                          </p:val>
                                        </p:tav>
                                      </p:tavLst>
                                    </p:anim>
                                    <p:anim calcmode="lin" valueType="num">
                                      <p:cBhvr>
                                        <p:cTn id="78" dur="500" fill="hold"/>
                                        <p:tgtEl>
                                          <p:spTgt spid="10">
                                            <p:txEl>
                                              <p:pRg st="9" end="9"/>
                                            </p:txEl>
                                          </p:spTgt>
                                        </p:tgtEl>
                                        <p:attrNameLst>
                                          <p:attrName>ppt_y</p:attrName>
                                        </p:attrNameLst>
                                      </p:cBhvr>
                                      <p:tavLst>
                                        <p:tav tm="0">
                                          <p:val>
                                            <p:strVal val="#ppt_y"/>
                                          </p:val>
                                        </p:tav>
                                        <p:tav tm="100000">
                                          <p:val>
                                            <p:strVal val="#ppt_y"/>
                                          </p:val>
                                        </p:tav>
                                      </p:tavLst>
                                    </p:anim>
                                    <p:anim calcmode="lin" valueType="num">
                                      <p:cBhvr>
                                        <p:cTn id="79" dur="500" fill="hold"/>
                                        <p:tgtEl>
                                          <p:spTgt spid="10">
                                            <p:txEl>
                                              <p:pRg st="9" end="9"/>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0" dur="500" fill="hold"/>
                                        <p:tgtEl>
                                          <p:spTgt spid="10">
                                            <p:txEl>
                                              <p:pRg st="9" end="9"/>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1" dur="500" tmFilter="0,0; .5, 1; 1, 1"/>
                                        <p:tgtEl>
                                          <p:spTgt spid="1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3"/>
          <p:cNvSpPr>
            <a:spLocks noChangeArrowheads="1"/>
          </p:cNvSpPr>
          <p:nvPr/>
        </p:nvSpPr>
        <p:spPr bwMode="auto">
          <a:xfrm>
            <a:off x="250825" y="1052736"/>
            <a:ext cx="7423150" cy="1524000"/>
          </a:xfrm>
          <a:prstGeom prst="rect">
            <a:avLst/>
          </a:prstGeom>
          <a:noFill/>
          <a:ln w="9525">
            <a:noFill/>
            <a:miter lim="800000"/>
            <a:headEnd/>
            <a:tailEnd/>
          </a:ln>
        </p:spPr>
        <p:txBody>
          <a:bodyPr/>
          <a:lstStyle/>
          <a:p>
            <a:pPr eaLnBrk="0" hangingPunct="0">
              <a:spcBef>
                <a:spcPct val="20000"/>
              </a:spcBef>
              <a:defRPr/>
            </a:pPr>
            <a:r>
              <a:rPr lang="en-US" sz="2000" b="1" dirty="0">
                <a:ea typeface="ＭＳ Ｐゴシック" pitchFamily="-109" charset="-128"/>
                <a:cs typeface="+mn-cs"/>
              </a:rPr>
              <a:t>Standardization of building Indicators, Metrics, &amp; Protocol: </a:t>
            </a:r>
            <a:r>
              <a:rPr lang="en-US" sz="2000" dirty="0">
                <a:ea typeface="ＭＳ Ｐゴシック" pitchFamily="-109" charset="-128"/>
                <a:cs typeface="+mn-cs"/>
              </a:rPr>
              <a:t>Establishing Energy Performance and GHG emissions Baselines</a:t>
            </a:r>
          </a:p>
          <a:p>
            <a:pPr marL="609600" indent="-609600" eaLnBrk="0" hangingPunct="0">
              <a:spcBef>
                <a:spcPct val="20000"/>
              </a:spcBef>
              <a:defRPr/>
            </a:pPr>
            <a:endParaRPr lang="en-US" sz="2000" dirty="0">
              <a:ea typeface="ＭＳ Ｐゴシック" pitchFamily="-109" charset="-128"/>
              <a:cs typeface="+mn-cs"/>
            </a:endParaRPr>
          </a:p>
          <a:p>
            <a:pPr marL="609600" indent="-609600" eaLnBrk="0" hangingPunct="0">
              <a:spcBef>
                <a:spcPct val="20000"/>
              </a:spcBef>
              <a:defRPr/>
            </a:pPr>
            <a:r>
              <a:rPr lang="en-US" sz="2000" b="1" dirty="0">
                <a:ea typeface="ＭＳ Ｐゴシック" pitchFamily="-109" charset="-128"/>
                <a:cs typeface="+mn-cs"/>
              </a:rPr>
              <a:t>		</a:t>
            </a:r>
            <a:endParaRPr lang="en-US" sz="2000" dirty="0">
              <a:ea typeface="ＭＳ Ｐゴシック" pitchFamily="-109" charset="-128"/>
              <a:cs typeface="+mn-cs"/>
            </a:endParaRPr>
          </a:p>
        </p:txBody>
      </p:sp>
      <p:sp>
        <p:nvSpPr>
          <p:cNvPr id="9" name="Rectangle 2"/>
          <p:cNvSpPr txBox="1">
            <a:spLocks noChangeArrowheads="1"/>
          </p:cNvSpPr>
          <p:nvPr/>
        </p:nvSpPr>
        <p:spPr bwMode="auto">
          <a:xfrm>
            <a:off x="240064" y="346075"/>
            <a:ext cx="8505825" cy="706438"/>
          </a:xfrm>
          <a:prstGeom prst="rect">
            <a:avLst/>
          </a:prstGeom>
          <a:noFill/>
          <a:ln w="9525">
            <a:noFill/>
            <a:miter lim="800000"/>
            <a:headEnd/>
            <a:tailEnd/>
          </a:ln>
        </p:spPr>
        <p:txBody>
          <a:bodyPr/>
          <a:lstStyle/>
          <a:p>
            <a:r>
              <a:rPr lang="en-US" sz="3000" b="1" dirty="0" smtClean="0">
                <a:solidFill>
                  <a:schemeClr val="accent2"/>
                </a:solidFill>
              </a:rPr>
              <a:t>Need for Common Carbon Metrics</a:t>
            </a:r>
            <a:endParaRPr lang="en-US" sz="3000" b="1" dirty="0">
              <a:solidFill>
                <a:schemeClr val="accent2"/>
              </a:solidFill>
            </a:endParaRPr>
          </a:p>
        </p:txBody>
      </p:sp>
      <p:pic>
        <p:nvPicPr>
          <p:cNvPr id="10" name="Picture 3"/>
          <p:cNvPicPr>
            <a:picLocks noChangeAspect="1" noChangeArrowheads="1"/>
          </p:cNvPicPr>
          <p:nvPr/>
        </p:nvPicPr>
        <p:blipFill>
          <a:blip r:embed="rId3"/>
          <a:srcRect l="11111" t="35696" r="14330" b="17320"/>
          <a:stretch>
            <a:fillRect/>
          </a:stretch>
        </p:blipFill>
        <p:spPr bwMode="auto">
          <a:xfrm>
            <a:off x="655054" y="2179632"/>
            <a:ext cx="7518400" cy="3359150"/>
          </a:xfrm>
          <a:prstGeom prst="rect">
            <a:avLst/>
          </a:prstGeom>
          <a:noFill/>
          <a:ln w="9525">
            <a:noFill/>
            <a:miter lim="800000"/>
            <a:headEnd/>
            <a:tailEnd/>
          </a:ln>
        </p:spPr>
      </p:pic>
      <p:sp>
        <p:nvSpPr>
          <p:cNvPr id="11" name="Rectangle 13"/>
          <p:cNvSpPr>
            <a:spLocks noChangeArrowheads="1"/>
          </p:cNvSpPr>
          <p:nvPr/>
        </p:nvSpPr>
        <p:spPr bwMode="auto">
          <a:xfrm>
            <a:off x="4493629" y="2635245"/>
            <a:ext cx="2773363" cy="392112"/>
          </a:xfrm>
          <a:prstGeom prst="rect">
            <a:avLst/>
          </a:prstGeom>
          <a:noFill/>
          <a:ln w="9525">
            <a:noFill/>
            <a:miter lim="800000"/>
            <a:headEnd/>
            <a:tailEnd/>
          </a:ln>
        </p:spPr>
        <p:txBody>
          <a:bodyPr/>
          <a:lstStyle/>
          <a:p>
            <a:pPr marL="609600" indent="-609600" eaLnBrk="0" hangingPunct="0">
              <a:spcBef>
                <a:spcPct val="20000"/>
              </a:spcBef>
              <a:defRPr/>
            </a:pPr>
            <a:r>
              <a:rPr lang="en-US" b="1" dirty="0">
                <a:solidFill>
                  <a:schemeClr val="accent2">
                    <a:lumMod val="25000"/>
                  </a:schemeClr>
                </a:solidFill>
                <a:ea typeface="ＭＳ Ｐゴシック" pitchFamily="-109" charset="-128"/>
                <a:cs typeface="+mn-cs"/>
              </a:rPr>
              <a:t>Target Performance</a:t>
            </a:r>
            <a:endParaRPr lang="en-US" dirty="0">
              <a:solidFill>
                <a:schemeClr val="accent2">
                  <a:lumMod val="25000"/>
                </a:schemeClr>
              </a:solidFill>
              <a:ea typeface="ＭＳ Ｐゴシック" pitchFamily="-109" charset="-128"/>
              <a:cs typeface="+mn-cs"/>
            </a:endParaRPr>
          </a:p>
          <a:p>
            <a:pPr marL="609600" indent="-609600" eaLnBrk="0" hangingPunct="0">
              <a:spcBef>
                <a:spcPct val="20000"/>
              </a:spcBef>
              <a:defRPr/>
            </a:pPr>
            <a:endParaRPr lang="en-US" dirty="0">
              <a:solidFill>
                <a:schemeClr val="bg2">
                  <a:lumMod val="75000"/>
                </a:schemeClr>
              </a:solidFill>
              <a:ea typeface="ＭＳ Ｐゴシック" pitchFamily="-109" charset="-128"/>
              <a:cs typeface="+mn-cs"/>
            </a:endParaRPr>
          </a:p>
          <a:p>
            <a:pPr marL="609600" indent="-609600" eaLnBrk="0" hangingPunct="0">
              <a:spcBef>
                <a:spcPct val="20000"/>
              </a:spcBef>
              <a:defRPr/>
            </a:pPr>
            <a:r>
              <a:rPr lang="en-US" b="1" dirty="0">
                <a:solidFill>
                  <a:schemeClr val="bg2">
                    <a:lumMod val="75000"/>
                  </a:schemeClr>
                </a:solidFill>
                <a:ea typeface="ＭＳ Ｐゴシック" pitchFamily="-109" charset="-128"/>
                <a:cs typeface="+mn-cs"/>
              </a:rPr>
              <a:t>		</a:t>
            </a:r>
            <a:endParaRPr lang="en-US" dirty="0">
              <a:solidFill>
                <a:schemeClr val="bg2">
                  <a:lumMod val="75000"/>
                </a:schemeClr>
              </a:solidFill>
              <a:ea typeface="ＭＳ Ｐゴシック" pitchFamily="-109" charset="-128"/>
              <a:cs typeface="+mn-cs"/>
            </a:endParaRPr>
          </a:p>
        </p:txBody>
      </p:sp>
      <p:cxnSp>
        <p:nvCxnSpPr>
          <p:cNvPr id="12" name="Straight Arrow Connector 6"/>
          <p:cNvCxnSpPr>
            <a:cxnSpLocks noChangeShapeType="1"/>
            <a:stCxn id="17" idx="1"/>
          </p:cNvCxnSpPr>
          <p:nvPr/>
        </p:nvCxnSpPr>
        <p:spPr bwMode="auto">
          <a:xfrm flipH="1">
            <a:off x="3608617" y="2547932"/>
            <a:ext cx="909638" cy="2084387"/>
          </a:xfrm>
          <a:prstGeom prst="straightConnector1">
            <a:avLst/>
          </a:prstGeom>
          <a:noFill/>
          <a:ln w="31750" algn="ctr">
            <a:solidFill>
              <a:srgbClr val="C00000"/>
            </a:solidFill>
            <a:round/>
            <a:headEnd/>
            <a:tailEnd type="arrow" w="med" len="med"/>
          </a:ln>
        </p:spPr>
      </p:cxnSp>
      <p:cxnSp>
        <p:nvCxnSpPr>
          <p:cNvPr id="15" name="Straight Connector 9"/>
          <p:cNvCxnSpPr>
            <a:cxnSpLocks noChangeShapeType="1"/>
          </p:cNvCxnSpPr>
          <p:nvPr/>
        </p:nvCxnSpPr>
        <p:spPr bwMode="auto">
          <a:xfrm flipV="1">
            <a:off x="721729" y="4545007"/>
            <a:ext cx="7880350" cy="0"/>
          </a:xfrm>
          <a:prstGeom prst="line">
            <a:avLst/>
          </a:prstGeom>
          <a:noFill/>
          <a:ln w="9525" algn="ctr">
            <a:solidFill>
              <a:srgbClr val="C00000"/>
            </a:solidFill>
            <a:prstDash val="dash"/>
            <a:round/>
            <a:headEnd/>
            <a:tailEnd/>
          </a:ln>
        </p:spPr>
      </p:cxnSp>
      <p:sp>
        <p:nvSpPr>
          <p:cNvPr id="17" name="Rectangle 13"/>
          <p:cNvSpPr>
            <a:spLocks noChangeArrowheads="1"/>
          </p:cNvSpPr>
          <p:nvPr/>
        </p:nvSpPr>
        <p:spPr bwMode="auto">
          <a:xfrm>
            <a:off x="4518255" y="2352669"/>
            <a:ext cx="2784475" cy="392113"/>
          </a:xfrm>
          <a:prstGeom prst="rect">
            <a:avLst/>
          </a:prstGeom>
          <a:noFill/>
          <a:ln w="9525">
            <a:noFill/>
            <a:miter lim="800000"/>
            <a:headEnd/>
            <a:tailEnd/>
          </a:ln>
        </p:spPr>
        <p:txBody>
          <a:bodyPr/>
          <a:lstStyle/>
          <a:p>
            <a:pPr marL="609600" indent="-609600" eaLnBrk="0" hangingPunct="0">
              <a:spcBef>
                <a:spcPct val="20000"/>
              </a:spcBef>
              <a:defRPr/>
            </a:pPr>
            <a:r>
              <a:rPr lang="en-US" b="1" dirty="0">
                <a:solidFill>
                  <a:srgbClr val="C00000"/>
                </a:solidFill>
                <a:ea typeface="ＭＳ Ｐゴシック" pitchFamily="-109" charset="-128"/>
                <a:cs typeface="+mn-cs"/>
              </a:rPr>
              <a:t>Baseline Performance</a:t>
            </a:r>
            <a:endParaRPr lang="en-US" dirty="0">
              <a:solidFill>
                <a:srgbClr val="C00000"/>
              </a:solidFill>
              <a:ea typeface="ＭＳ Ｐゴシック" pitchFamily="-109" charset="-128"/>
              <a:cs typeface="+mn-cs"/>
            </a:endParaRPr>
          </a:p>
          <a:p>
            <a:pPr marL="609600" indent="-609600" eaLnBrk="0" hangingPunct="0">
              <a:spcBef>
                <a:spcPct val="20000"/>
              </a:spcBef>
              <a:defRPr/>
            </a:pPr>
            <a:endParaRPr lang="en-US" dirty="0">
              <a:solidFill>
                <a:schemeClr val="bg2">
                  <a:lumMod val="75000"/>
                </a:schemeClr>
              </a:solidFill>
              <a:ea typeface="ＭＳ Ｐゴシック" pitchFamily="-109" charset="-128"/>
              <a:cs typeface="+mn-cs"/>
            </a:endParaRPr>
          </a:p>
          <a:p>
            <a:pPr marL="609600" indent="-609600" eaLnBrk="0" hangingPunct="0">
              <a:spcBef>
                <a:spcPct val="20000"/>
              </a:spcBef>
              <a:defRPr/>
            </a:pPr>
            <a:r>
              <a:rPr lang="en-US" b="1" dirty="0">
                <a:solidFill>
                  <a:schemeClr val="bg2">
                    <a:lumMod val="75000"/>
                  </a:schemeClr>
                </a:solidFill>
                <a:ea typeface="ＭＳ Ｐゴシック" pitchFamily="-109" charset="-128"/>
                <a:cs typeface="+mn-cs"/>
              </a:rPr>
              <a:t>					</a:t>
            </a:r>
            <a:endParaRPr lang="en-US" dirty="0">
              <a:solidFill>
                <a:schemeClr val="bg2">
                  <a:lumMod val="75000"/>
                </a:schemeClr>
              </a:solidFill>
              <a:ea typeface="ＭＳ Ｐゴシック" pitchFamily="-109" charset="-128"/>
              <a:cs typeface="+mn-cs"/>
            </a:endParaRPr>
          </a:p>
        </p:txBody>
      </p:sp>
      <p:cxnSp>
        <p:nvCxnSpPr>
          <p:cNvPr id="18" name="Straight Arrow Connector 15"/>
          <p:cNvCxnSpPr>
            <a:cxnSpLocks noChangeShapeType="1"/>
          </p:cNvCxnSpPr>
          <p:nvPr/>
        </p:nvCxnSpPr>
        <p:spPr bwMode="auto">
          <a:xfrm flipH="1">
            <a:off x="2669593" y="2070095"/>
            <a:ext cx="1824036" cy="957262"/>
          </a:xfrm>
          <a:prstGeom prst="straightConnector1">
            <a:avLst/>
          </a:prstGeom>
          <a:noFill/>
          <a:ln w="31750" algn="ctr">
            <a:solidFill>
              <a:srgbClr val="0070C0"/>
            </a:solidFill>
            <a:round/>
            <a:headEnd/>
            <a:tailEnd type="arrow" w="med" len="med"/>
          </a:ln>
        </p:spPr>
      </p:cxnSp>
      <p:cxnSp>
        <p:nvCxnSpPr>
          <p:cNvPr id="21" name="Straight Arrow Connector 16"/>
          <p:cNvCxnSpPr>
            <a:cxnSpLocks noChangeShapeType="1"/>
            <a:stCxn id="26" idx="1"/>
          </p:cNvCxnSpPr>
          <p:nvPr/>
        </p:nvCxnSpPr>
        <p:spPr bwMode="auto">
          <a:xfrm flipH="1">
            <a:off x="3598279" y="2222495"/>
            <a:ext cx="914400" cy="1250950"/>
          </a:xfrm>
          <a:prstGeom prst="straightConnector1">
            <a:avLst/>
          </a:prstGeom>
          <a:noFill/>
          <a:ln w="31750" algn="ctr">
            <a:solidFill>
              <a:srgbClr val="FFC000"/>
            </a:solidFill>
            <a:round/>
            <a:headEnd/>
            <a:tailEnd type="arrow" w="med" len="med"/>
          </a:ln>
        </p:spPr>
      </p:cxnSp>
      <p:cxnSp>
        <p:nvCxnSpPr>
          <p:cNvPr id="22" name="Straight Arrow Connector 21"/>
          <p:cNvCxnSpPr/>
          <p:nvPr/>
        </p:nvCxnSpPr>
        <p:spPr bwMode="auto">
          <a:xfrm flipH="1">
            <a:off x="4250743" y="2967205"/>
            <a:ext cx="267512" cy="1882602"/>
          </a:xfrm>
          <a:prstGeom prst="straightConnector1">
            <a:avLst/>
          </a:prstGeom>
          <a:solidFill>
            <a:schemeClr val="accent1"/>
          </a:solidFill>
          <a:ln w="31750" cap="flat" cmpd="sng" algn="ctr">
            <a:solidFill>
              <a:schemeClr val="accent2">
                <a:lumMod val="25000"/>
              </a:schemeClr>
            </a:solidFill>
            <a:prstDash val="solid"/>
            <a:round/>
            <a:headEnd type="none" w="med" len="med"/>
            <a:tailEnd type="arrow"/>
          </a:ln>
          <a:effectLst/>
        </p:spPr>
      </p:cxnSp>
      <p:cxnSp>
        <p:nvCxnSpPr>
          <p:cNvPr id="23" name="Straight Connector 22"/>
          <p:cNvCxnSpPr/>
          <p:nvPr/>
        </p:nvCxnSpPr>
        <p:spPr bwMode="auto">
          <a:xfrm flipV="1">
            <a:off x="786817" y="4849807"/>
            <a:ext cx="7815262" cy="0"/>
          </a:xfrm>
          <a:prstGeom prst="line">
            <a:avLst/>
          </a:prstGeom>
          <a:solidFill>
            <a:schemeClr val="accent1"/>
          </a:solidFill>
          <a:ln w="25400" cap="flat" cmpd="sng" algn="ctr">
            <a:solidFill>
              <a:schemeClr val="accent2">
                <a:lumMod val="25000"/>
              </a:schemeClr>
            </a:solidFill>
            <a:prstDash val="lgDash"/>
            <a:round/>
            <a:headEnd type="none" w="med" len="med"/>
            <a:tailEnd type="none" w="med" len="med"/>
          </a:ln>
          <a:effectLst/>
        </p:spPr>
      </p:cxnSp>
      <p:sp>
        <p:nvSpPr>
          <p:cNvPr id="25" name="Rectangle 13"/>
          <p:cNvSpPr>
            <a:spLocks noChangeArrowheads="1"/>
          </p:cNvSpPr>
          <p:nvPr/>
        </p:nvSpPr>
        <p:spPr bwMode="auto">
          <a:xfrm rot="16200000">
            <a:off x="-1060239" y="3293263"/>
            <a:ext cx="3048000" cy="360363"/>
          </a:xfrm>
          <a:prstGeom prst="rect">
            <a:avLst/>
          </a:prstGeom>
          <a:noFill/>
          <a:ln>
            <a:noFill/>
          </a:ln>
          <a:extLst/>
        </p:spPr>
        <p:txBody>
          <a:bodyPr/>
          <a:lstStyle/>
          <a:p>
            <a:pPr marL="609600" indent="-609600" eaLnBrk="0" hangingPunct="0">
              <a:spcBef>
                <a:spcPct val="20000"/>
              </a:spcBef>
              <a:defRPr/>
            </a:pPr>
            <a:r>
              <a:rPr lang="en-US" b="1" dirty="0">
                <a:ea typeface="ＭＳ Ｐゴシック" pitchFamily="-109" charset="-128"/>
                <a:cs typeface="+mn-cs"/>
              </a:rPr>
              <a:t>Energy use in kWh</a:t>
            </a:r>
            <a:endParaRPr lang="en-US" dirty="0">
              <a:ea typeface="ＭＳ Ｐゴシック" pitchFamily="-109" charset="-128"/>
              <a:cs typeface="+mn-cs"/>
            </a:endParaRPr>
          </a:p>
        </p:txBody>
      </p:sp>
      <p:sp>
        <p:nvSpPr>
          <p:cNvPr id="26" name="Rectangle 25"/>
          <p:cNvSpPr>
            <a:spLocks noChangeArrowheads="1"/>
          </p:cNvSpPr>
          <p:nvPr/>
        </p:nvSpPr>
        <p:spPr bwMode="auto">
          <a:xfrm>
            <a:off x="4512679" y="2070095"/>
            <a:ext cx="2533650" cy="304800"/>
          </a:xfrm>
          <a:prstGeom prst="rect">
            <a:avLst/>
          </a:prstGeom>
          <a:noFill/>
          <a:ln w="9525">
            <a:noFill/>
            <a:miter lim="800000"/>
            <a:headEnd/>
            <a:tailEnd/>
          </a:ln>
        </p:spPr>
        <p:txBody>
          <a:bodyPr/>
          <a:lstStyle/>
          <a:p>
            <a:pPr marL="609600" indent="-609600" eaLnBrk="0" hangingPunct="0">
              <a:spcBef>
                <a:spcPct val="20000"/>
              </a:spcBef>
              <a:defRPr/>
            </a:pPr>
            <a:r>
              <a:rPr lang="en-US" b="1" dirty="0">
                <a:solidFill>
                  <a:srgbClr val="FFC000"/>
                </a:solidFill>
                <a:ea typeface="ＭＳ Ｐゴシック" pitchFamily="-109" charset="-128"/>
                <a:cs typeface="+mn-cs"/>
              </a:rPr>
              <a:t>Use per occupant</a:t>
            </a:r>
            <a:endParaRPr lang="en-US" dirty="0">
              <a:solidFill>
                <a:srgbClr val="FFC000"/>
              </a:solidFill>
              <a:ea typeface="ＭＳ Ｐゴシック" pitchFamily="-109" charset="-128"/>
              <a:cs typeface="+mn-cs"/>
            </a:endParaRPr>
          </a:p>
          <a:p>
            <a:pPr marL="609600" indent="-609600" eaLnBrk="0" hangingPunct="0">
              <a:spcBef>
                <a:spcPct val="20000"/>
              </a:spcBef>
              <a:defRPr/>
            </a:pPr>
            <a:endParaRPr lang="en-US" dirty="0">
              <a:solidFill>
                <a:schemeClr val="bg2">
                  <a:lumMod val="75000"/>
                </a:schemeClr>
              </a:solidFill>
              <a:ea typeface="ＭＳ Ｐゴシック" pitchFamily="-109" charset="-128"/>
              <a:cs typeface="+mn-cs"/>
            </a:endParaRPr>
          </a:p>
          <a:p>
            <a:pPr marL="609600" indent="-609600" eaLnBrk="0" hangingPunct="0">
              <a:spcBef>
                <a:spcPct val="20000"/>
              </a:spcBef>
              <a:defRPr/>
            </a:pPr>
            <a:r>
              <a:rPr lang="en-US" b="1" dirty="0">
                <a:solidFill>
                  <a:schemeClr val="bg2">
                    <a:lumMod val="75000"/>
                  </a:schemeClr>
                </a:solidFill>
                <a:ea typeface="ＭＳ Ｐゴシック" pitchFamily="-109" charset="-128"/>
                <a:cs typeface="+mn-cs"/>
              </a:rPr>
              <a:t>		</a:t>
            </a:r>
            <a:endParaRPr lang="en-US" dirty="0">
              <a:solidFill>
                <a:schemeClr val="bg2">
                  <a:lumMod val="75000"/>
                </a:schemeClr>
              </a:solidFill>
              <a:ea typeface="ＭＳ Ｐゴシック" pitchFamily="-109" charset="-128"/>
              <a:cs typeface="+mn-cs"/>
            </a:endParaRPr>
          </a:p>
        </p:txBody>
      </p:sp>
      <p:sp>
        <p:nvSpPr>
          <p:cNvPr id="27" name="Rectangle 13"/>
          <p:cNvSpPr>
            <a:spLocks noChangeArrowheads="1"/>
          </p:cNvSpPr>
          <p:nvPr/>
        </p:nvSpPr>
        <p:spPr bwMode="auto">
          <a:xfrm>
            <a:off x="4512679" y="1841495"/>
            <a:ext cx="2533650" cy="228600"/>
          </a:xfrm>
          <a:prstGeom prst="rect">
            <a:avLst/>
          </a:prstGeom>
          <a:noFill/>
          <a:ln>
            <a:noFill/>
          </a:ln>
          <a:extLst/>
        </p:spPr>
        <p:txBody>
          <a:bodyPr/>
          <a:lstStyle/>
          <a:p>
            <a:pPr marL="609600" indent="-609600" eaLnBrk="0" hangingPunct="0">
              <a:spcBef>
                <a:spcPct val="20000"/>
              </a:spcBef>
              <a:defRPr/>
            </a:pPr>
            <a:r>
              <a:rPr lang="en-US" b="1" dirty="0">
                <a:solidFill>
                  <a:srgbClr val="0070C0"/>
                </a:solidFill>
                <a:ea typeface="ＭＳ Ｐゴシック" pitchFamily="-109" charset="-128"/>
                <a:cs typeface="+mn-cs"/>
              </a:rPr>
              <a:t>Use per m</a:t>
            </a:r>
            <a:r>
              <a:rPr lang="en-US" b="1" baseline="30000" dirty="0">
                <a:solidFill>
                  <a:srgbClr val="0070C0"/>
                </a:solidFill>
                <a:ea typeface="ＭＳ Ｐゴシック" pitchFamily="-109" charset="-128"/>
                <a:cs typeface="+mn-cs"/>
              </a:rPr>
              <a:t>2</a:t>
            </a:r>
            <a:endParaRPr lang="en-US" baseline="30000" dirty="0">
              <a:solidFill>
                <a:srgbClr val="0070C0"/>
              </a:solidFill>
              <a:ea typeface="ＭＳ Ｐゴシック" pitchFamily="-109" charset="-128"/>
              <a:cs typeface="+mn-cs"/>
            </a:endParaRPr>
          </a:p>
          <a:p>
            <a:pPr marL="609600" indent="-609600" eaLnBrk="0" hangingPunct="0">
              <a:spcBef>
                <a:spcPct val="20000"/>
              </a:spcBef>
              <a:defRPr/>
            </a:pPr>
            <a:endParaRPr lang="en-US" dirty="0">
              <a:solidFill>
                <a:srgbClr val="0070C0"/>
              </a:solidFill>
              <a:ea typeface="ＭＳ Ｐゴシック" pitchFamily="-109" charset="-128"/>
              <a:cs typeface="+mn-cs"/>
            </a:endParaRPr>
          </a:p>
          <a:p>
            <a:pPr marL="609600" indent="-609600" eaLnBrk="0" hangingPunct="0">
              <a:spcBef>
                <a:spcPct val="20000"/>
              </a:spcBef>
              <a:defRPr/>
            </a:pPr>
            <a:r>
              <a:rPr lang="en-US" b="1" dirty="0">
                <a:solidFill>
                  <a:srgbClr val="0070C0"/>
                </a:solidFill>
                <a:ea typeface="ＭＳ Ｐゴシック" pitchFamily="-109" charset="-128"/>
                <a:cs typeface="+mn-cs"/>
              </a:rPr>
              <a:t>		</a:t>
            </a:r>
            <a:endParaRPr lang="en-US" dirty="0">
              <a:solidFill>
                <a:srgbClr val="0070C0"/>
              </a:solidFill>
              <a:ea typeface="ＭＳ Ｐゴシック" pitchFamily="-109" charset="-128"/>
              <a:cs typeface="+mn-cs"/>
            </a:endParaRPr>
          </a:p>
        </p:txBody>
      </p:sp>
      <p:sp>
        <p:nvSpPr>
          <p:cNvPr id="28" name="Rectangle 13"/>
          <p:cNvSpPr>
            <a:spLocks noChangeArrowheads="1"/>
          </p:cNvSpPr>
          <p:nvPr/>
        </p:nvSpPr>
        <p:spPr bwMode="auto">
          <a:xfrm>
            <a:off x="3811371" y="5490337"/>
            <a:ext cx="2532062" cy="357188"/>
          </a:xfrm>
          <a:prstGeom prst="rect">
            <a:avLst/>
          </a:prstGeom>
          <a:noFill/>
          <a:ln>
            <a:noFill/>
          </a:ln>
          <a:extLst/>
        </p:spPr>
        <p:txBody>
          <a:bodyPr/>
          <a:lstStyle/>
          <a:p>
            <a:pPr marL="609600" indent="-609600" eaLnBrk="0" hangingPunct="0">
              <a:spcBef>
                <a:spcPct val="20000"/>
              </a:spcBef>
              <a:defRPr/>
            </a:pPr>
            <a:r>
              <a:rPr lang="en-US" b="1" dirty="0">
                <a:ea typeface="ＭＳ Ｐゴシック" pitchFamily="-109" charset="-128"/>
                <a:cs typeface="+mn-cs"/>
              </a:rPr>
              <a:t>By Region</a:t>
            </a:r>
          </a:p>
          <a:p>
            <a:pPr marL="609600" indent="-609600" eaLnBrk="0" hangingPunct="0">
              <a:spcBef>
                <a:spcPct val="20000"/>
              </a:spcBef>
              <a:defRPr/>
            </a:pPr>
            <a:endParaRPr lang="en-US" b="1" dirty="0">
              <a:ea typeface="ＭＳ Ｐゴシック" pitchFamily="-109" charset="-128"/>
              <a:cs typeface="+mn-cs"/>
            </a:endParaRPr>
          </a:p>
          <a:p>
            <a:pPr marL="609600" indent="-609600" eaLnBrk="0" hangingPunct="0">
              <a:spcBef>
                <a:spcPct val="20000"/>
              </a:spcBef>
              <a:defRPr/>
            </a:pPr>
            <a:r>
              <a:rPr lang="en-US" b="1" dirty="0">
                <a:ea typeface="ＭＳ Ｐゴシック" pitchFamily="-109" charset="-128"/>
                <a:cs typeface="+mn-cs"/>
              </a:rPr>
              <a:t>		</a:t>
            </a:r>
          </a:p>
        </p:txBody>
      </p:sp>
    </p:spTree>
    <p:extLst>
      <p:ext uri="{BB962C8B-B14F-4D97-AF65-F5344CB8AC3E}">
        <p14:creationId xmlns:p14="http://schemas.microsoft.com/office/powerpoint/2010/main" val="16222671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ruta 6"/>
          <p:cNvSpPr txBox="1">
            <a:spLocks noChangeArrowheads="1"/>
          </p:cNvSpPr>
          <p:nvPr/>
        </p:nvSpPr>
        <p:spPr bwMode="auto">
          <a:xfrm>
            <a:off x="169969" y="332656"/>
            <a:ext cx="7770813" cy="1036181"/>
          </a:xfrm>
          <a:prstGeom prst="rect">
            <a:avLst/>
          </a:prstGeom>
          <a:noFill/>
          <a:ln>
            <a:noFill/>
          </a:ln>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80000"/>
              </a:lnSpc>
              <a:spcBef>
                <a:spcPts val="600"/>
              </a:spcBef>
              <a:spcAft>
                <a:spcPts val="1000"/>
              </a:spcAft>
              <a:defRPr/>
            </a:pPr>
            <a:r>
              <a:rPr lang="en-US" sz="3000" b="1" dirty="0" smtClean="0">
                <a:solidFill>
                  <a:schemeClr val="accent2"/>
                </a:solidFill>
                <a:latin typeface="+mn-lt"/>
                <a:ea typeface="ＭＳ Ｐゴシック" pitchFamily="-109" charset="-128"/>
              </a:rPr>
              <a:t>The </a:t>
            </a:r>
            <a:r>
              <a:rPr lang="en-US" sz="3000" b="1" dirty="0">
                <a:solidFill>
                  <a:schemeClr val="accent2"/>
                </a:solidFill>
                <a:latin typeface="+mn-lt"/>
                <a:ea typeface="ＭＳ Ｐゴシック" pitchFamily="-109" charset="-128"/>
              </a:rPr>
              <a:t>Common Carbon Metric (CCM)</a:t>
            </a:r>
          </a:p>
          <a:p>
            <a:pPr eaLnBrk="1" hangingPunct="1">
              <a:lnSpc>
                <a:spcPct val="80000"/>
              </a:lnSpc>
              <a:spcBef>
                <a:spcPts val="600"/>
              </a:spcBef>
              <a:spcAft>
                <a:spcPts val="1000"/>
              </a:spcAft>
              <a:defRPr/>
            </a:pPr>
            <a:endParaRPr lang="sv-SE" sz="3000" b="1" dirty="0">
              <a:solidFill>
                <a:schemeClr val="accent2"/>
              </a:solidFill>
              <a:latin typeface="+mn-lt"/>
              <a:ea typeface="ＭＳ Ｐゴシック" pitchFamily="-109" charset="-128"/>
            </a:endParaRPr>
          </a:p>
        </p:txBody>
      </p:sp>
      <p:pic>
        <p:nvPicPr>
          <p:cNvPr id="9" name="Picture 6"/>
          <p:cNvPicPr>
            <a:picLocks noChangeAspect="1" noChangeArrowheads="1"/>
          </p:cNvPicPr>
          <p:nvPr/>
        </p:nvPicPr>
        <p:blipFill>
          <a:blip r:embed="rId3"/>
          <a:srcRect l="32336" t="11476" r="30769" b="5119"/>
          <a:stretch>
            <a:fillRect/>
          </a:stretch>
        </p:blipFill>
        <p:spPr bwMode="auto">
          <a:xfrm>
            <a:off x="827584" y="1225894"/>
            <a:ext cx="2935005" cy="4431793"/>
          </a:xfrm>
          <a:prstGeom prst="rect">
            <a:avLst/>
          </a:prstGeom>
          <a:noFill/>
          <a:ln w="9525">
            <a:solidFill>
              <a:schemeClr val="tx1"/>
            </a:solidFill>
            <a:miter lim="800000"/>
            <a:headEnd/>
            <a:tailEnd/>
          </a:ln>
          <a:effectLst>
            <a:outerShdw blurRad="63500" dist="38100" dir="2700000" algn="tl" rotWithShape="0">
              <a:srgbClr val="000000">
                <a:alpha val="39999"/>
              </a:srgbClr>
            </a:outerShdw>
          </a:effectLst>
        </p:spPr>
      </p:pic>
      <p:sp>
        <p:nvSpPr>
          <p:cNvPr id="10" name="Content Placeholder 2"/>
          <p:cNvSpPr txBox="1">
            <a:spLocks/>
          </p:cNvSpPr>
          <p:nvPr/>
        </p:nvSpPr>
        <p:spPr bwMode="auto">
          <a:xfrm>
            <a:off x="4083764" y="908720"/>
            <a:ext cx="3940175" cy="4525963"/>
          </a:xfrm>
          <a:prstGeom prst="rect">
            <a:avLst/>
          </a:prstGeom>
          <a:no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42900" indent="-342900">
              <a:spcBef>
                <a:spcPts val="600"/>
              </a:spcBef>
              <a:spcAft>
                <a:spcPts val="600"/>
              </a:spcAft>
              <a:buFont typeface="Arial" pitchFamily="34" charset="0"/>
              <a:buChar char="•"/>
              <a:defRPr/>
            </a:pPr>
            <a:r>
              <a:rPr lang="en-US" sz="2400" dirty="0">
                <a:latin typeface="+mn-lt"/>
                <a:ea typeface="ＭＳ Ｐゴシック" pitchFamily="-109" charset="-128"/>
              </a:rPr>
              <a:t>Measuring  Energy Use &amp; Reporting GHG Emissions from Building </a:t>
            </a:r>
            <a:r>
              <a:rPr lang="en-US" sz="2400" dirty="0" smtClean="0">
                <a:latin typeface="+mn-lt"/>
                <a:ea typeface="ＭＳ Ｐゴシック" pitchFamily="-109" charset="-128"/>
              </a:rPr>
              <a:t>Operations</a:t>
            </a:r>
          </a:p>
          <a:p>
            <a:pPr marL="342900" indent="-342900">
              <a:spcBef>
                <a:spcPts val="600"/>
              </a:spcBef>
              <a:spcAft>
                <a:spcPts val="600"/>
              </a:spcAft>
              <a:buFont typeface="Arial" pitchFamily="34" charset="0"/>
              <a:buChar char="•"/>
              <a:defRPr/>
            </a:pPr>
            <a:r>
              <a:rPr lang="en-US" sz="2400" dirty="0" smtClean="0">
                <a:latin typeface="+mn-lt"/>
                <a:ea typeface="ＭＳ Ｐゴシック" pitchFamily="-109" charset="-128"/>
              </a:rPr>
              <a:t>CCM protocol and Excel based tool</a:t>
            </a:r>
          </a:p>
          <a:p>
            <a:pPr marL="342900" indent="-342900">
              <a:spcBef>
                <a:spcPts val="600"/>
              </a:spcBef>
              <a:spcAft>
                <a:spcPts val="600"/>
              </a:spcAft>
              <a:buFont typeface="Arial" pitchFamily="34" charset="0"/>
              <a:buChar char="•"/>
              <a:defRPr/>
            </a:pPr>
            <a:r>
              <a:rPr lang="en-US" sz="2400" dirty="0" smtClean="0">
                <a:latin typeface="+mn-lt"/>
                <a:ea typeface="ＭＳ Ｐゴシック" pitchFamily="-109" charset="-128"/>
              </a:rPr>
              <a:t>Developed by UNEP: SBCI</a:t>
            </a:r>
          </a:p>
          <a:p>
            <a:pPr>
              <a:spcBef>
                <a:spcPts val="600"/>
              </a:spcBef>
              <a:spcAft>
                <a:spcPts val="600"/>
              </a:spcAft>
              <a:defRPr/>
            </a:pPr>
            <a:endParaRPr lang="en-US" sz="2000" b="1" dirty="0">
              <a:latin typeface="+mn-lt"/>
              <a:ea typeface="ＭＳ Ｐゴシック" pitchFamily="-109" charset="-128"/>
            </a:endParaRPr>
          </a:p>
          <a:p>
            <a:pPr>
              <a:spcBef>
                <a:spcPts val="600"/>
              </a:spcBef>
              <a:spcAft>
                <a:spcPts val="600"/>
              </a:spcAft>
              <a:defRPr/>
            </a:pPr>
            <a:endParaRPr lang="en-US" sz="2000" b="1" dirty="0">
              <a:latin typeface="+mn-lt"/>
              <a:ea typeface="ＭＳ Ｐゴシック" pitchFamily="-109" charset="-128"/>
            </a:endParaRPr>
          </a:p>
        </p:txBody>
      </p:sp>
      <p:sp>
        <p:nvSpPr>
          <p:cNvPr id="11" name="Content Placeholder 2"/>
          <p:cNvSpPr txBox="1">
            <a:spLocks/>
          </p:cNvSpPr>
          <p:nvPr/>
        </p:nvSpPr>
        <p:spPr bwMode="auto">
          <a:xfrm>
            <a:off x="4055375" y="2694924"/>
            <a:ext cx="4362450" cy="4525963"/>
          </a:xfrm>
          <a:prstGeom prst="rect">
            <a:avLst/>
          </a:prstGeom>
          <a:noFill/>
          <a:ln w="9525">
            <a:noFill/>
            <a:miter lim="800000"/>
            <a:headEnd/>
            <a:tailEnd/>
          </a:ln>
        </p:spPr>
        <p:txBody>
          <a:bodyPr/>
          <a:lstStyle/>
          <a:p>
            <a:pPr eaLnBrk="0" hangingPunct="0">
              <a:spcBef>
                <a:spcPts val="600"/>
              </a:spcBef>
              <a:spcAft>
                <a:spcPts val="600"/>
              </a:spcAft>
            </a:pPr>
            <a:endParaRPr lang="en-US" sz="2000" dirty="0" smtClean="0"/>
          </a:p>
          <a:p>
            <a:pPr eaLnBrk="0" hangingPunct="0">
              <a:spcBef>
                <a:spcPts val="600"/>
              </a:spcBef>
              <a:spcAft>
                <a:spcPts val="600"/>
              </a:spcAft>
            </a:pPr>
            <a:endParaRPr lang="en-US" sz="2000" dirty="0" smtClean="0"/>
          </a:p>
          <a:p>
            <a:pPr eaLnBrk="0" hangingPunct="0">
              <a:spcBef>
                <a:spcPts val="600"/>
              </a:spcBef>
              <a:spcAft>
                <a:spcPts val="600"/>
              </a:spcAft>
            </a:pPr>
            <a:r>
              <a:rPr lang="en-US" sz="2000" dirty="0" smtClean="0"/>
              <a:t>Energy</a:t>
            </a:r>
            <a:endParaRPr lang="en-US" sz="2000" dirty="0"/>
          </a:p>
          <a:p>
            <a:pPr marL="342900" indent="-342900" eaLnBrk="0" hangingPunct="0">
              <a:spcBef>
                <a:spcPts val="600"/>
              </a:spcBef>
              <a:spcAft>
                <a:spcPts val="600"/>
              </a:spcAft>
              <a:buFont typeface="Arial" pitchFamily="34" charset="0"/>
              <a:buChar char="•"/>
            </a:pPr>
            <a:r>
              <a:rPr lang="en-US" sz="2000" dirty="0" smtClean="0">
                <a:solidFill>
                  <a:srgbClr val="FF0000"/>
                </a:solidFill>
              </a:rPr>
              <a:t>kWh/m</a:t>
            </a:r>
            <a:r>
              <a:rPr lang="en-US" sz="2000" baseline="30000" dirty="0" smtClean="0">
                <a:solidFill>
                  <a:srgbClr val="FF0000"/>
                </a:solidFill>
              </a:rPr>
              <a:t>2</a:t>
            </a:r>
            <a:r>
              <a:rPr lang="en-US" sz="2000" dirty="0" smtClean="0">
                <a:solidFill>
                  <a:srgbClr val="FF0000"/>
                </a:solidFill>
              </a:rPr>
              <a:t>/</a:t>
            </a:r>
            <a:r>
              <a:rPr lang="en-US" sz="2000" dirty="0" err="1" smtClean="0">
                <a:solidFill>
                  <a:srgbClr val="FF0000"/>
                </a:solidFill>
              </a:rPr>
              <a:t>yr</a:t>
            </a:r>
            <a:endParaRPr lang="en-US" sz="2000" dirty="0" smtClean="0">
              <a:solidFill>
                <a:srgbClr val="FF0000"/>
              </a:solidFill>
            </a:endParaRPr>
          </a:p>
          <a:p>
            <a:pPr marL="342900" indent="-342900" eaLnBrk="0" hangingPunct="0">
              <a:spcBef>
                <a:spcPts val="600"/>
              </a:spcBef>
              <a:spcAft>
                <a:spcPts val="600"/>
              </a:spcAft>
              <a:buFont typeface="Arial" pitchFamily="34" charset="0"/>
              <a:buChar char="•"/>
            </a:pPr>
            <a:r>
              <a:rPr lang="en-US" sz="2000" dirty="0" smtClean="0">
                <a:solidFill>
                  <a:srgbClr val="FF0000"/>
                </a:solidFill>
              </a:rPr>
              <a:t>kWh/occupant/</a:t>
            </a:r>
            <a:r>
              <a:rPr lang="en-US" sz="2000" dirty="0" err="1" smtClean="0">
                <a:solidFill>
                  <a:srgbClr val="FF0000"/>
                </a:solidFill>
              </a:rPr>
              <a:t>yr</a:t>
            </a:r>
            <a:endParaRPr lang="en-US" sz="2000" dirty="0">
              <a:solidFill>
                <a:srgbClr val="FF0000"/>
              </a:solidFill>
            </a:endParaRPr>
          </a:p>
          <a:p>
            <a:pPr eaLnBrk="0" hangingPunct="0">
              <a:spcBef>
                <a:spcPts val="600"/>
              </a:spcBef>
              <a:spcAft>
                <a:spcPts val="600"/>
              </a:spcAft>
            </a:pPr>
            <a:r>
              <a:rPr lang="en-US" sz="2000" dirty="0"/>
              <a:t>Emissions (equivalent (e))</a:t>
            </a:r>
          </a:p>
          <a:p>
            <a:pPr marL="342900" indent="-342900" eaLnBrk="0" hangingPunct="0">
              <a:spcBef>
                <a:spcPts val="600"/>
              </a:spcBef>
              <a:spcAft>
                <a:spcPts val="600"/>
              </a:spcAft>
              <a:buFont typeface="Arial" pitchFamily="34" charset="0"/>
              <a:buChar char="•"/>
            </a:pPr>
            <a:r>
              <a:rPr lang="en-US" sz="2000" dirty="0">
                <a:solidFill>
                  <a:srgbClr val="FF0000"/>
                </a:solidFill>
              </a:rPr>
              <a:t>kgCO</a:t>
            </a:r>
            <a:r>
              <a:rPr lang="en-US" sz="2000" baseline="-25000" dirty="0">
                <a:solidFill>
                  <a:srgbClr val="FF0000"/>
                </a:solidFill>
              </a:rPr>
              <a:t>2</a:t>
            </a:r>
            <a:r>
              <a:rPr lang="en-US" sz="2000" dirty="0">
                <a:solidFill>
                  <a:srgbClr val="FF0000"/>
                </a:solidFill>
              </a:rPr>
              <a:t>e/m</a:t>
            </a:r>
            <a:r>
              <a:rPr lang="en-US" sz="2000" baseline="30000" dirty="0">
                <a:solidFill>
                  <a:srgbClr val="FF0000"/>
                </a:solidFill>
              </a:rPr>
              <a:t>2</a:t>
            </a:r>
            <a:r>
              <a:rPr lang="en-US" sz="2000" dirty="0">
                <a:solidFill>
                  <a:srgbClr val="FF0000"/>
                </a:solidFill>
              </a:rPr>
              <a:t>/</a:t>
            </a:r>
            <a:r>
              <a:rPr lang="en-US" sz="2000" dirty="0" err="1">
                <a:solidFill>
                  <a:srgbClr val="FF0000"/>
                </a:solidFill>
              </a:rPr>
              <a:t>yr</a:t>
            </a:r>
            <a:endParaRPr lang="en-US" sz="2000" dirty="0">
              <a:solidFill>
                <a:srgbClr val="FF0000"/>
              </a:solidFill>
            </a:endParaRPr>
          </a:p>
          <a:p>
            <a:pPr marL="342900" indent="-342900" eaLnBrk="0" hangingPunct="0">
              <a:spcBef>
                <a:spcPts val="600"/>
              </a:spcBef>
              <a:spcAft>
                <a:spcPts val="600"/>
              </a:spcAft>
              <a:buFont typeface="Arial" pitchFamily="34" charset="0"/>
              <a:buChar char="•"/>
            </a:pPr>
            <a:r>
              <a:rPr lang="en-US" sz="2000" dirty="0">
                <a:solidFill>
                  <a:srgbClr val="FF0000"/>
                </a:solidFill>
              </a:rPr>
              <a:t>kgCO</a:t>
            </a:r>
            <a:r>
              <a:rPr lang="en-US" sz="2000" baseline="-25000" dirty="0">
                <a:solidFill>
                  <a:srgbClr val="FF0000"/>
                </a:solidFill>
              </a:rPr>
              <a:t>2</a:t>
            </a:r>
            <a:r>
              <a:rPr lang="en-US" sz="2000" dirty="0">
                <a:solidFill>
                  <a:srgbClr val="FF0000"/>
                </a:solidFill>
              </a:rPr>
              <a:t>e/occupant/</a:t>
            </a:r>
            <a:r>
              <a:rPr lang="en-US" sz="2000" dirty="0" err="1">
                <a:solidFill>
                  <a:srgbClr val="FF0000"/>
                </a:solidFill>
              </a:rPr>
              <a:t>yr</a:t>
            </a:r>
            <a:endParaRPr lang="en-US" sz="2000" dirty="0">
              <a:solidFill>
                <a:srgbClr val="FF0000"/>
              </a:solidFill>
            </a:endParaRPr>
          </a:p>
          <a:p>
            <a:pPr eaLnBrk="0" hangingPunct="0">
              <a:spcBef>
                <a:spcPts val="600"/>
              </a:spcBef>
              <a:spcAft>
                <a:spcPts val="600"/>
              </a:spcAft>
            </a:pPr>
            <a:endParaRPr lang="en-US" sz="2000" dirty="0"/>
          </a:p>
          <a:p>
            <a:pPr eaLnBrk="0" hangingPunct="0">
              <a:spcBef>
                <a:spcPts val="600"/>
              </a:spcBef>
              <a:spcAft>
                <a:spcPts val="600"/>
              </a:spcAft>
            </a:pPr>
            <a:endParaRPr lang="en-US" sz="2000" b="1" dirty="0"/>
          </a:p>
        </p:txBody>
      </p:sp>
    </p:spTree>
    <p:extLst>
      <p:ext uri="{BB962C8B-B14F-4D97-AF65-F5344CB8AC3E}">
        <p14:creationId xmlns:p14="http://schemas.microsoft.com/office/powerpoint/2010/main" val="25619121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derrubrik 2"/>
          <p:cNvSpPr>
            <a:spLocks/>
          </p:cNvSpPr>
          <p:nvPr/>
        </p:nvSpPr>
        <p:spPr bwMode="auto">
          <a:xfrm>
            <a:off x="323528" y="908720"/>
            <a:ext cx="5098805" cy="5400600"/>
          </a:xfrm>
          <a:prstGeom prst="rect">
            <a:avLst/>
          </a:prstGeom>
          <a:noFill/>
          <a:ln w="9525">
            <a:noFill/>
            <a:miter lim="800000"/>
            <a:headEnd/>
            <a:tailEnd/>
          </a:ln>
        </p:spPr>
        <p:txBody>
          <a:bodyPr/>
          <a:lstStyle/>
          <a:p>
            <a:pPr marL="452438" lvl="1" indent="-98425">
              <a:lnSpc>
                <a:spcPct val="90000"/>
              </a:lnSpc>
              <a:spcBef>
                <a:spcPts val="600"/>
              </a:spcBef>
              <a:spcAft>
                <a:spcPts val="600"/>
              </a:spcAft>
              <a:buFont typeface="Arial" charset="0"/>
              <a:buChar char="•"/>
            </a:pPr>
            <a:r>
              <a:rPr lang="sv-SE" sz="2200" dirty="0"/>
              <a:t>A methodology used to define buildings climate impact</a:t>
            </a:r>
          </a:p>
          <a:p>
            <a:pPr marL="452438" lvl="1" indent="-98425">
              <a:lnSpc>
                <a:spcPct val="90000"/>
              </a:lnSpc>
              <a:spcBef>
                <a:spcPts val="600"/>
              </a:spcBef>
              <a:spcAft>
                <a:spcPts val="600"/>
              </a:spcAft>
              <a:buFont typeface="Arial" charset="0"/>
              <a:buChar char="•"/>
            </a:pPr>
            <a:r>
              <a:rPr lang="sv-SE" sz="2200" dirty="0"/>
              <a:t>Consistent with principles and standards for environmental performance assessments (ISO standards and WRI/WBCSD Greenhouse Gas protocol)</a:t>
            </a:r>
          </a:p>
          <a:p>
            <a:pPr marL="452438" lvl="1" indent="-98425">
              <a:lnSpc>
                <a:spcPct val="90000"/>
              </a:lnSpc>
              <a:spcBef>
                <a:spcPts val="600"/>
              </a:spcBef>
              <a:spcAft>
                <a:spcPts val="600"/>
              </a:spcAft>
              <a:buFont typeface="Arial" charset="0"/>
              <a:buChar char="•"/>
            </a:pPr>
            <a:r>
              <a:rPr lang="sv-SE" sz="2200" dirty="0"/>
              <a:t>Meets the requirements that reporting is measurable, reportable and verifiable (MRV)</a:t>
            </a:r>
          </a:p>
          <a:p>
            <a:pPr marL="452438" lvl="1" indent="-98425">
              <a:lnSpc>
                <a:spcPct val="90000"/>
              </a:lnSpc>
              <a:spcBef>
                <a:spcPts val="600"/>
              </a:spcBef>
              <a:spcAft>
                <a:spcPts val="600"/>
              </a:spcAft>
              <a:buFont typeface="Arial" charset="0"/>
              <a:buChar char="•"/>
            </a:pPr>
            <a:r>
              <a:rPr lang="sv-SE" sz="2200" dirty="0"/>
              <a:t>Allows for bottom-up, and top-down data </a:t>
            </a:r>
            <a:r>
              <a:rPr lang="sv-SE" sz="2200" dirty="0" smtClean="0"/>
              <a:t>compilation</a:t>
            </a:r>
          </a:p>
          <a:p>
            <a:pPr marL="452438" lvl="1" indent="-98425">
              <a:lnSpc>
                <a:spcPct val="90000"/>
              </a:lnSpc>
              <a:spcBef>
                <a:spcPts val="600"/>
              </a:spcBef>
              <a:spcAft>
                <a:spcPts val="600"/>
              </a:spcAft>
              <a:buFont typeface="Arial" charset="0"/>
              <a:buChar char="•"/>
            </a:pPr>
            <a:r>
              <a:rPr lang="sv-SE" sz="2200" dirty="0" smtClean="0"/>
              <a:t>Phase 1 pilot: 2010-2011</a:t>
            </a:r>
          </a:p>
          <a:p>
            <a:pPr marL="452438" lvl="1" indent="-98425">
              <a:lnSpc>
                <a:spcPct val="90000"/>
              </a:lnSpc>
              <a:spcBef>
                <a:spcPts val="600"/>
              </a:spcBef>
              <a:spcAft>
                <a:spcPts val="600"/>
              </a:spcAft>
              <a:buFont typeface="Arial" charset="0"/>
              <a:buChar char="•"/>
            </a:pPr>
            <a:r>
              <a:rPr lang="sv-SE" sz="2200" dirty="0" smtClean="0"/>
              <a:t>Phase 2 pilot: 2011-2012</a:t>
            </a:r>
            <a:endParaRPr lang="sv-SE" sz="2200" dirty="0"/>
          </a:p>
          <a:p>
            <a:pPr marL="452438" lvl="1" indent="-98425">
              <a:lnSpc>
                <a:spcPct val="90000"/>
              </a:lnSpc>
              <a:spcBef>
                <a:spcPts val="600"/>
              </a:spcBef>
              <a:spcAft>
                <a:spcPts val="600"/>
              </a:spcAft>
              <a:buClr>
                <a:srgbClr val="FF0000"/>
              </a:buClr>
              <a:buFont typeface="Wingdings" pitchFamily="2" charset="2"/>
              <a:buChar char="§"/>
            </a:pPr>
            <a:endParaRPr lang="sv-SE" sz="2200" dirty="0"/>
          </a:p>
        </p:txBody>
      </p:sp>
      <p:pic>
        <p:nvPicPr>
          <p:cNvPr id="9" name="Picture 64"/>
          <p:cNvPicPr>
            <a:picLocks noChangeAspect="1" noChangeArrowheads="1"/>
          </p:cNvPicPr>
          <p:nvPr/>
        </p:nvPicPr>
        <p:blipFill>
          <a:blip r:embed="rId3"/>
          <a:srcRect/>
          <a:stretch>
            <a:fillRect/>
          </a:stretch>
        </p:blipFill>
        <p:spPr bwMode="auto">
          <a:xfrm>
            <a:off x="4945799" y="537405"/>
            <a:ext cx="3660775" cy="5943600"/>
          </a:xfrm>
          <a:prstGeom prst="rect">
            <a:avLst/>
          </a:prstGeom>
          <a:noFill/>
          <a:ln w="9525">
            <a:noFill/>
            <a:miter lim="800000"/>
            <a:headEnd/>
            <a:tailEnd/>
          </a:ln>
        </p:spPr>
      </p:pic>
      <p:sp>
        <p:nvSpPr>
          <p:cNvPr id="10" name="Rectangle 9"/>
          <p:cNvSpPr>
            <a:spLocks noChangeArrowheads="1"/>
          </p:cNvSpPr>
          <p:nvPr/>
        </p:nvSpPr>
        <p:spPr bwMode="auto">
          <a:xfrm>
            <a:off x="244845" y="293724"/>
            <a:ext cx="5486400" cy="487362"/>
          </a:xfrm>
          <a:prstGeom prst="rect">
            <a:avLst/>
          </a:prstGeom>
          <a:noFill/>
          <a:ln>
            <a:noFill/>
          </a:ln>
          <a:extLst/>
        </p:spPr>
        <p:txBody>
          <a:bodyPr>
            <a:spAutoFit/>
          </a:bodyPr>
          <a:lstStyle/>
          <a:p>
            <a:pPr marL="114300" lvl="1">
              <a:lnSpc>
                <a:spcPct val="80000"/>
              </a:lnSpc>
              <a:spcBef>
                <a:spcPts val="600"/>
              </a:spcBef>
              <a:spcAft>
                <a:spcPts val="1000"/>
              </a:spcAft>
              <a:defRPr/>
            </a:pPr>
            <a:r>
              <a:rPr lang="sv-SE" sz="3000" b="1" dirty="0">
                <a:solidFill>
                  <a:schemeClr val="accent2"/>
                </a:solidFill>
                <a:latin typeface="+mn-lt"/>
                <a:ea typeface="ＭＳ Ｐゴシック" pitchFamily="-109" charset="-128"/>
                <a:cs typeface="+mn-cs"/>
              </a:rPr>
              <a:t>The Metric</a:t>
            </a:r>
          </a:p>
        </p:txBody>
      </p:sp>
    </p:spTree>
    <p:extLst>
      <p:ext uri="{BB962C8B-B14F-4D97-AF65-F5344CB8AC3E}">
        <p14:creationId xmlns:p14="http://schemas.microsoft.com/office/powerpoint/2010/main" val="4216245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ssolv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dissolv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dissolv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dissolve">
                                      <p:cBhvr>
                                        <p:cTn id="3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derrubrik 2"/>
          <p:cNvSpPr>
            <a:spLocks/>
          </p:cNvSpPr>
          <p:nvPr/>
        </p:nvSpPr>
        <p:spPr bwMode="auto">
          <a:xfrm>
            <a:off x="534289" y="1162248"/>
            <a:ext cx="3692415" cy="4426992"/>
          </a:xfrm>
          <a:prstGeom prst="rect">
            <a:avLst/>
          </a:prstGeom>
          <a:solidFill>
            <a:srgbClr val="FFFFFF"/>
          </a:solidFill>
          <a:ln>
            <a:noFill/>
          </a:ln>
          <a:extLst/>
        </p:spPr>
        <p:txBody>
          <a:bodyPr/>
          <a:lstStyle/>
          <a:p>
            <a:pPr marL="182563" lvl="1" indent="-182563" algn="just">
              <a:spcBef>
                <a:spcPts val="600"/>
              </a:spcBef>
              <a:spcAft>
                <a:spcPts val="600"/>
              </a:spcAft>
              <a:buFont typeface="Wingdings" pitchFamily="2" charset="2"/>
              <a:buChar char="§"/>
              <a:defRPr/>
            </a:pPr>
            <a:r>
              <a:rPr lang="sv-SE" sz="2000" b="1" dirty="0">
                <a:latin typeface="+mn-lt"/>
                <a:ea typeface="ＭＳ Ｐゴシック" pitchFamily="-109" charset="-128"/>
                <a:cs typeface="+mn-cs"/>
              </a:rPr>
              <a:t>Top-down approach: </a:t>
            </a:r>
            <a:r>
              <a:rPr lang="en-US" sz="2000" dirty="0">
                <a:latin typeface="+mn-lt"/>
                <a:ea typeface="ＭＳ Ｐゴシック" pitchFamily="-109" charset="-128"/>
                <a:cs typeface="+mn-cs"/>
              </a:rPr>
              <a:t>Performance of the </a:t>
            </a:r>
            <a:r>
              <a:rPr lang="en-US" sz="2000" i="1" dirty="0">
                <a:latin typeface="+mn-lt"/>
                <a:ea typeface="ＭＳ Ｐゴシック" pitchFamily="-109" charset="-128"/>
                <a:cs typeface="+mn-cs"/>
              </a:rPr>
              <a:t>whole</a:t>
            </a:r>
            <a:r>
              <a:rPr lang="en-US" sz="2000" dirty="0">
                <a:latin typeface="+mn-lt"/>
                <a:ea typeface="ＭＳ Ｐゴシック" pitchFamily="-109" charset="-128"/>
                <a:cs typeface="+mn-cs"/>
              </a:rPr>
              <a:t> (regional, city or national level) is characterized at a coarse level using </a:t>
            </a:r>
            <a:r>
              <a:rPr lang="en-US" sz="2000" i="1" dirty="0">
                <a:latin typeface="+mn-lt"/>
                <a:ea typeface="ＭＳ Ｐゴシック" pitchFamily="-109" charset="-128"/>
                <a:cs typeface="+mn-cs"/>
              </a:rPr>
              <a:t>estimated</a:t>
            </a:r>
            <a:r>
              <a:rPr lang="en-US" sz="2000" dirty="0">
                <a:latin typeface="+mn-lt"/>
                <a:ea typeface="ＭＳ Ｐゴシック" pitchFamily="-109" charset="-128"/>
                <a:cs typeface="+mn-cs"/>
              </a:rPr>
              <a:t> data on fuel and electricity consumption.</a:t>
            </a:r>
          </a:p>
          <a:p>
            <a:pPr marL="182563" lvl="1" indent="-182563" algn="just">
              <a:spcBef>
                <a:spcPts val="600"/>
              </a:spcBef>
              <a:spcAft>
                <a:spcPts val="600"/>
              </a:spcAft>
              <a:buFont typeface="Wingdings" pitchFamily="2" charset="2"/>
              <a:buChar char="§"/>
              <a:defRPr/>
            </a:pPr>
            <a:r>
              <a:rPr lang="sv-SE" sz="2000" b="1" dirty="0">
                <a:latin typeface="+mn-lt"/>
                <a:ea typeface="ＭＳ Ｐゴシック" pitchFamily="-109" charset="-128"/>
                <a:cs typeface="+mn-cs"/>
              </a:rPr>
              <a:t>Bottom-up approach: </a:t>
            </a:r>
            <a:r>
              <a:rPr lang="en-US" sz="2000" dirty="0">
                <a:latin typeface="+mn-lt"/>
                <a:ea typeface="ＭＳ Ｐゴシック" pitchFamily="-109" charset="-128"/>
                <a:cs typeface="+mn-cs"/>
              </a:rPr>
              <a:t>Performance of individual case-study buildings is characterized at a fine level using </a:t>
            </a:r>
            <a:r>
              <a:rPr lang="en-US" sz="2000" i="1" dirty="0">
                <a:latin typeface="+mn-lt"/>
                <a:ea typeface="ＭＳ Ｐゴシック" pitchFamily="-109" charset="-128"/>
                <a:cs typeface="+mn-cs"/>
              </a:rPr>
              <a:t>measured</a:t>
            </a:r>
            <a:r>
              <a:rPr lang="en-US" sz="2000" dirty="0">
                <a:latin typeface="+mn-lt"/>
                <a:ea typeface="ＭＳ Ｐゴシック" pitchFamily="-109" charset="-128"/>
                <a:cs typeface="+mn-cs"/>
              </a:rPr>
              <a:t> data on fuel and electricity consumption. </a:t>
            </a:r>
            <a:endParaRPr lang="en-US" sz="2000" dirty="0" smtClean="0">
              <a:latin typeface="+mn-lt"/>
              <a:ea typeface="ＭＳ Ｐゴシック" pitchFamily="-109" charset="-128"/>
              <a:cs typeface="+mn-cs"/>
            </a:endParaRPr>
          </a:p>
          <a:p>
            <a:pPr marL="639763" lvl="2" indent="-182563" algn="just">
              <a:spcBef>
                <a:spcPts val="600"/>
              </a:spcBef>
              <a:spcAft>
                <a:spcPts val="600"/>
              </a:spcAft>
              <a:buFont typeface="Wingdings" pitchFamily="2" charset="2"/>
              <a:buChar char="§"/>
              <a:defRPr/>
            </a:pPr>
            <a:r>
              <a:rPr lang="en-US" sz="2000" dirty="0" smtClean="0">
                <a:latin typeface="+mn-lt"/>
                <a:ea typeface="ＭＳ Ｐゴシック" pitchFamily="-109" charset="-128"/>
                <a:cs typeface="+mn-cs"/>
              </a:rPr>
              <a:t>Ideally </a:t>
            </a:r>
            <a:r>
              <a:rPr lang="en-US" sz="2000" dirty="0">
                <a:latin typeface="+mn-lt"/>
                <a:ea typeface="ＭＳ Ｐゴシック" pitchFamily="-109" charset="-128"/>
                <a:cs typeface="+mn-cs"/>
              </a:rPr>
              <a:t>sample size will be statistically valid, enabling verification of the </a:t>
            </a:r>
            <a:r>
              <a:rPr lang="en-US" sz="2000" i="1" dirty="0">
                <a:latin typeface="+mn-lt"/>
                <a:ea typeface="ＭＳ Ｐゴシック" pitchFamily="-109" charset="-128"/>
                <a:cs typeface="+mn-cs"/>
              </a:rPr>
              <a:t>whole.</a:t>
            </a:r>
            <a:endParaRPr lang="sv-SE" sz="2000" dirty="0">
              <a:latin typeface="+mn-lt"/>
              <a:ea typeface="ＭＳ Ｐゴシック" pitchFamily="-109" charset="-128"/>
              <a:cs typeface="+mn-cs"/>
            </a:endParaRPr>
          </a:p>
        </p:txBody>
      </p:sp>
      <p:sp>
        <p:nvSpPr>
          <p:cNvPr id="9" name="Rectangle 6"/>
          <p:cNvSpPr>
            <a:spLocks noChangeArrowheads="1"/>
          </p:cNvSpPr>
          <p:nvPr/>
        </p:nvSpPr>
        <p:spPr bwMode="auto">
          <a:xfrm>
            <a:off x="250824" y="476672"/>
            <a:ext cx="6011863" cy="470898"/>
          </a:xfrm>
          <a:prstGeom prst="rect">
            <a:avLst/>
          </a:prstGeom>
          <a:noFill/>
          <a:ln>
            <a:noFill/>
          </a:ln>
          <a:extLst/>
        </p:spPr>
        <p:txBody>
          <a:bodyPr>
            <a:spAutoFit/>
          </a:bodyPr>
          <a:lstStyle/>
          <a:p>
            <a:pPr marL="114300" lvl="1">
              <a:lnSpc>
                <a:spcPct val="80000"/>
              </a:lnSpc>
              <a:spcBef>
                <a:spcPts val="600"/>
              </a:spcBef>
              <a:spcAft>
                <a:spcPts val="1000"/>
              </a:spcAft>
              <a:defRPr/>
            </a:pPr>
            <a:r>
              <a:rPr lang="sv-SE" sz="3000" b="1" dirty="0">
                <a:solidFill>
                  <a:schemeClr val="accent2"/>
                </a:solidFill>
                <a:latin typeface="+mn-lt"/>
                <a:ea typeface="ＭＳ Ｐゴシック" pitchFamily="-109" charset="-128"/>
                <a:cs typeface="+mn-cs"/>
              </a:rPr>
              <a:t>CCM methodology</a:t>
            </a:r>
          </a:p>
        </p:txBody>
      </p:sp>
      <p:pic>
        <p:nvPicPr>
          <p:cNvPr id="11" name="Picture 8"/>
          <p:cNvPicPr>
            <a:picLocks noChangeAspect="1" noChangeArrowheads="1"/>
          </p:cNvPicPr>
          <p:nvPr/>
        </p:nvPicPr>
        <p:blipFill rotWithShape="1">
          <a:blip r:embed="rId2"/>
          <a:srcRect t="3345" r="23415" b="39986"/>
          <a:stretch/>
        </p:blipFill>
        <p:spPr bwMode="auto">
          <a:xfrm>
            <a:off x="4381224" y="900882"/>
            <a:ext cx="4527150" cy="2024062"/>
          </a:xfrm>
          <a:prstGeom prst="rect">
            <a:avLst/>
          </a:prstGeom>
          <a:noFill/>
          <a:ln w="9525">
            <a:noFill/>
            <a:miter lim="800000"/>
            <a:headEnd/>
            <a:tailEnd/>
          </a:ln>
        </p:spPr>
      </p:pic>
      <p:pic>
        <p:nvPicPr>
          <p:cNvPr id="10" name="Picture 64"/>
          <p:cNvPicPr>
            <a:picLocks noChangeAspect="1" noChangeArrowheads="1"/>
          </p:cNvPicPr>
          <p:nvPr/>
        </p:nvPicPr>
        <p:blipFill>
          <a:blip r:embed="rId3"/>
          <a:srcRect/>
          <a:stretch>
            <a:fillRect/>
          </a:stretch>
        </p:blipFill>
        <p:spPr bwMode="auto">
          <a:xfrm>
            <a:off x="5915103" y="2112331"/>
            <a:ext cx="2002916" cy="3251613"/>
          </a:xfrm>
          <a:prstGeom prst="rect">
            <a:avLst/>
          </a:prstGeom>
          <a:noFill/>
          <a:ln w="9525">
            <a:noFill/>
            <a:miter lim="800000"/>
            <a:headEnd/>
            <a:tailEnd/>
          </a:ln>
        </p:spPr>
      </p:pic>
    </p:spTree>
    <p:extLst>
      <p:ext uri="{BB962C8B-B14F-4D97-AF65-F5344CB8AC3E}">
        <p14:creationId xmlns:p14="http://schemas.microsoft.com/office/powerpoint/2010/main" val="1014069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ssolve">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derrubrik 2"/>
          <p:cNvSpPr>
            <a:spLocks/>
          </p:cNvSpPr>
          <p:nvPr/>
        </p:nvSpPr>
        <p:spPr bwMode="auto">
          <a:xfrm>
            <a:off x="373389" y="908720"/>
            <a:ext cx="8142166" cy="4931048"/>
          </a:xfrm>
          <a:prstGeom prst="rect">
            <a:avLst/>
          </a:prstGeom>
          <a:solidFill>
            <a:srgbClr val="FFFFFF"/>
          </a:solidFill>
          <a:ln>
            <a:noFill/>
          </a:ln>
          <a:extLst/>
        </p:spPr>
        <p:txBody>
          <a:bodyPr/>
          <a:lstStyle/>
          <a:p>
            <a:pPr marL="182563" lvl="1" indent="-182563" algn="just">
              <a:spcBef>
                <a:spcPts val="600"/>
              </a:spcBef>
              <a:spcAft>
                <a:spcPts val="600"/>
              </a:spcAft>
              <a:buFont typeface="Wingdings" pitchFamily="2" charset="2"/>
              <a:buChar char="§"/>
              <a:defRPr/>
            </a:pPr>
            <a:r>
              <a:rPr lang="en-GB" sz="2000" b="1" dirty="0">
                <a:ea typeface="ＭＳ Ｐゴシック" pitchFamily="-109" charset="-128"/>
              </a:rPr>
              <a:t>Area</a:t>
            </a:r>
            <a:r>
              <a:rPr lang="en-GB" sz="2000" dirty="0">
                <a:ea typeface="ＭＳ Ｐゴシック" pitchFamily="-109" charset="-128"/>
              </a:rPr>
              <a:t> of the Whole (m</a:t>
            </a:r>
            <a:r>
              <a:rPr lang="en-GB" sz="2000" baseline="30000" dirty="0">
                <a:ea typeface="ＭＳ Ｐゴシック" pitchFamily="-109" charset="-128"/>
              </a:rPr>
              <a:t>2</a:t>
            </a:r>
            <a:r>
              <a:rPr lang="en-GB" sz="2000" dirty="0">
                <a:ea typeface="ＭＳ Ｐゴシック" pitchFamily="-109" charset="-128"/>
              </a:rPr>
              <a:t>).</a:t>
            </a:r>
          </a:p>
          <a:p>
            <a:pPr marL="182563" lvl="1" indent="-182563" algn="just">
              <a:spcBef>
                <a:spcPts val="600"/>
              </a:spcBef>
              <a:spcAft>
                <a:spcPts val="600"/>
              </a:spcAft>
              <a:buFont typeface="Wingdings" pitchFamily="2" charset="2"/>
              <a:buChar char="§"/>
              <a:defRPr/>
            </a:pPr>
            <a:r>
              <a:rPr lang="en-GB" sz="2000" b="1" dirty="0">
                <a:ea typeface="ＭＳ Ｐゴシック" pitchFamily="-109" charset="-128"/>
              </a:rPr>
              <a:t>Total occupancy </a:t>
            </a:r>
            <a:r>
              <a:rPr lang="en-GB" sz="2000" dirty="0">
                <a:ea typeface="ＭＳ Ｐゴシック" pitchFamily="-109" charset="-128"/>
              </a:rPr>
              <a:t>of the whole (number of occupants, or number of residents where information on occupancy is limited).</a:t>
            </a:r>
          </a:p>
          <a:p>
            <a:pPr marL="182563" lvl="1" indent="-182563" algn="just">
              <a:spcBef>
                <a:spcPts val="600"/>
              </a:spcBef>
              <a:spcAft>
                <a:spcPts val="600"/>
              </a:spcAft>
              <a:buFont typeface="Wingdings" pitchFamily="2" charset="2"/>
              <a:buChar char="§"/>
              <a:defRPr/>
            </a:pPr>
            <a:r>
              <a:rPr lang="en-GB" sz="2000" dirty="0">
                <a:ea typeface="ＭＳ Ｐゴシック" pitchFamily="-109" charset="-128"/>
              </a:rPr>
              <a:t>Information on the </a:t>
            </a:r>
            <a:r>
              <a:rPr lang="en-GB" sz="2000" b="1" dirty="0">
                <a:ea typeface="ＭＳ Ｐゴシック" pitchFamily="-109" charset="-128"/>
              </a:rPr>
              <a:t>percentage</a:t>
            </a:r>
            <a:r>
              <a:rPr lang="en-GB" sz="2000" dirty="0">
                <a:ea typeface="ＭＳ Ｐゴシック" pitchFamily="-109" charset="-128"/>
              </a:rPr>
              <a:t> of the Whole’s </a:t>
            </a:r>
            <a:r>
              <a:rPr lang="en-GB" sz="2000" b="1" dirty="0">
                <a:ea typeface="ＭＳ Ｐゴシック" pitchFamily="-109" charset="-128"/>
              </a:rPr>
              <a:t>occupants</a:t>
            </a:r>
            <a:r>
              <a:rPr lang="en-GB" sz="2000" dirty="0">
                <a:ea typeface="ＭＳ Ｐゴシック" pitchFamily="-109" charset="-128"/>
              </a:rPr>
              <a:t> and </a:t>
            </a:r>
            <a:r>
              <a:rPr lang="en-GB" sz="2000" b="1" dirty="0">
                <a:ea typeface="ＭＳ Ｐゴシック" pitchFamily="-109" charset="-128"/>
              </a:rPr>
              <a:t>building area</a:t>
            </a:r>
            <a:r>
              <a:rPr lang="en-GB" sz="2000" dirty="0">
                <a:ea typeface="ＭＳ Ｐゴシック" pitchFamily="-109" charset="-128"/>
              </a:rPr>
              <a:t> attributable to different categories of building stocks (%). At a minimum, </a:t>
            </a:r>
            <a:r>
              <a:rPr lang="en-GB" sz="2000" dirty="0" smtClean="0">
                <a:ea typeface="ＭＳ Ｐゴシック" pitchFamily="-109" charset="-128"/>
              </a:rPr>
              <a:t>data </a:t>
            </a:r>
            <a:r>
              <a:rPr lang="en-GB" sz="2000" dirty="0">
                <a:ea typeface="ＭＳ Ｐゴシック" pitchFamily="-109" charset="-128"/>
              </a:rPr>
              <a:t>must be allocated amongst two broad categories of buildings: residential and non-residential buildings. </a:t>
            </a:r>
            <a:endParaRPr lang="en-GB" sz="2000" dirty="0" smtClean="0">
              <a:ea typeface="ＭＳ Ｐゴシック" pitchFamily="-109" charset="-128"/>
            </a:endParaRPr>
          </a:p>
          <a:p>
            <a:pPr marL="182563" lvl="1" indent="-182563" algn="just">
              <a:spcBef>
                <a:spcPts val="600"/>
              </a:spcBef>
              <a:spcAft>
                <a:spcPts val="600"/>
              </a:spcAft>
              <a:buFont typeface="Wingdings" pitchFamily="2" charset="2"/>
              <a:buChar char="§"/>
              <a:defRPr/>
            </a:pPr>
            <a:r>
              <a:rPr lang="en-GB" sz="2000" dirty="0" smtClean="0">
                <a:ea typeface="ＭＳ Ｐゴシック" pitchFamily="-109" charset="-128"/>
              </a:rPr>
              <a:t>Information </a:t>
            </a:r>
            <a:r>
              <a:rPr lang="en-GB" sz="2000" dirty="0">
                <a:ea typeface="ＭＳ Ｐゴシック" pitchFamily="-109" charset="-128"/>
              </a:rPr>
              <a:t>on the </a:t>
            </a:r>
            <a:r>
              <a:rPr lang="en-GB" sz="2000" b="1" dirty="0">
                <a:ea typeface="ＭＳ Ｐゴシック" pitchFamily="-109" charset="-128"/>
              </a:rPr>
              <a:t>total amount of electricity </a:t>
            </a:r>
            <a:r>
              <a:rPr lang="en-GB" sz="2000" dirty="0">
                <a:ea typeface="ＭＳ Ｐゴシック" pitchFamily="-109" charset="-128"/>
              </a:rPr>
              <a:t>consumed by the Whole and on the amounts of </a:t>
            </a:r>
            <a:r>
              <a:rPr lang="en-GB" sz="2000" b="1" dirty="0">
                <a:ea typeface="ＭＳ Ｐゴシック" pitchFamily="-109" charset="-128"/>
              </a:rPr>
              <a:t>different types of fuels </a:t>
            </a:r>
            <a:r>
              <a:rPr lang="en-GB" sz="2000" dirty="0">
                <a:ea typeface="ＭＳ Ｐゴシック" pitchFamily="-109" charset="-128"/>
              </a:rPr>
              <a:t>used </a:t>
            </a:r>
            <a:endParaRPr lang="en-GB" sz="2000" dirty="0" smtClean="0">
              <a:ea typeface="ＭＳ Ｐゴシック" pitchFamily="-109" charset="-128"/>
            </a:endParaRPr>
          </a:p>
          <a:p>
            <a:pPr marL="182563" lvl="1" indent="-182563" algn="just">
              <a:spcBef>
                <a:spcPts val="600"/>
              </a:spcBef>
              <a:spcAft>
                <a:spcPts val="600"/>
              </a:spcAft>
              <a:buFont typeface="Wingdings" pitchFamily="2" charset="2"/>
              <a:buChar char="§"/>
              <a:defRPr/>
            </a:pPr>
            <a:r>
              <a:rPr lang="en-GB" sz="2000" dirty="0" smtClean="0">
                <a:ea typeface="ＭＳ Ｐゴシック" pitchFamily="-109" charset="-128"/>
              </a:rPr>
              <a:t>Information </a:t>
            </a:r>
            <a:r>
              <a:rPr lang="en-GB" sz="2000" dirty="0">
                <a:ea typeface="ＭＳ Ｐゴシック" pitchFamily="-109" charset="-128"/>
              </a:rPr>
              <a:t>on the percentage of the </a:t>
            </a:r>
            <a:r>
              <a:rPr lang="en-GB" sz="2000" b="1" dirty="0">
                <a:ea typeface="ＭＳ Ｐゴシック" pitchFamily="-109" charset="-128"/>
              </a:rPr>
              <a:t>Whole’s electricity and fuel use </a:t>
            </a:r>
            <a:r>
              <a:rPr lang="en-GB" sz="2000" dirty="0">
                <a:ea typeface="ＭＳ Ｐゴシック" pitchFamily="-109" charset="-128"/>
              </a:rPr>
              <a:t>that is at</a:t>
            </a:r>
            <a:r>
              <a:rPr lang="en-GB" sz="2000" b="1" dirty="0">
                <a:ea typeface="ＭＳ Ｐゴシック" pitchFamily="-109" charset="-128"/>
              </a:rPr>
              <a:t>tributable to different categories of building stocks</a:t>
            </a:r>
            <a:r>
              <a:rPr lang="en-GB" sz="2000" dirty="0">
                <a:ea typeface="ＭＳ Ｐゴシック" pitchFamily="-109" charset="-128"/>
              </a:rPr>
              <a:t> (%). </a:t>
            </a:r>
            <a:endParaRPr lang="en-GB" sz="2000" dirty="0" smtClean="0">
              <a:ea typeface="ＭＳ Ｐゴシック" pitchFamily="-109" charset="-128"/>
            </a:endParaRPr>
          </a:p>
          <a:p>
            <a:pPr marL="182563" lvl="1" indent="-182563" algn="just">
              <a:spcBef>
                <a:spcPts val="600"/>
              </a:spcBef>
              <a:spcAft>
                <a:spcPts val="600"/>
              </a:spcAft>
              <a:buFont typeface="Wingdings" pitchFamily="2" charset="2"/>
              <a:buChar char="§"/>
              <a:defRPr/>
            </a:pPr>
            <a:r>
              <a:rPr lang="en-GB" sz="2000" b="1" dirty="0" smtClean="0">
                <a:ea typeface="ＭＳ Ｐゴシック" pitchFamily="-109" charset="-128"/>
              </a:rPr>
              <a:t>Custom </a:t>
            </a:r>
            <a:r>
              <a:rPr lang="en-GB" sz="2000" b="1" dirty="0">
                <a:ea typeface="ＭＳ Ｐゴシック" pitchFamily="-109" charset="-128"/>
              </a:rPr>
              <a:t>emission factors</a:t>
            </a:r>
            <a:r>
              <a:rPr lang="en-GB" sz="2000" dirty="0">
                <a:ea typeface="ＭＳ Ｐゴシック" pitchFamily="-109" charset="-128"/>
              </a:rPr>
              <a:t> may optionally be provided in place of the </a:t>
            </a:r>
            <a:r>
              <a:rPr lang="en-GB" sz="2000" b="1" dirty="0">
                <a:ea typeface="ＭＳ Ｐゴシック" pitchFamily="-109" charset="-128"/>
              </a:rPr>
              <a:t>default emission factors for electricity and fuel use</a:t>
            </a:r>
            <a:r>
              <a:rPr lang="en-GB" sz="2000" dirty="0">
                <a:ea typeface="ＭＳ Ｐゴシック" pitchFamily="-109" charset="-128"/>
              </a:rPr>
              <a:t>.</a:t>
            </a:r>
          </a:p>
        </p:txBody>
      </p:sp>
      <p:sp>
        <p:nvSpPr>
          <p:cNvPr id="9" name="Rectangle 6"/>
          <p:cNvSpPr>
            <a:spLocks noChangeArrowheads="1"/>
          </p:cNvSpPr>
          <p:nvPr/>
        </p:nvSpPr>
        <p:spPr bwMode="auto">
          <a:xfrm>
            <a:off x="148445" y="332656"/>
            <a:ext cx="9001695" cy="461665"/>
          </a:xfrm>
          <a:prstGeom prst="rect">
            <a:avLst/>
          </a:prstGeom>
          <a:noFill/>
          <a:ln>
            <a:noFill/>
          </a:ln>
          <a:extLst/>
        </p:spPr>
        <p:txBody>
          <a:bodyPr wrap="square">
            <a:spAutoFit/>
          </a:bodyPr>
          <a:lstStyle/>
          <a:p>
            <a:pPr marL="114300" lvl="1">
              <a:lnSpc>
                <a:spcPct val="80000"/>
              </a:lnSpc>
              <a:spcBef>
                <a:spcPts val="600"/>
              </a:spcBef>
              <a:spcAft>
                <a:spcPts val="1000"/>
              </a:spcAft>
              <a:defRPr/>
            </a:pPr>
            <a:r>
              <a:rPr lang="sv-SE" sz="3000" b="1" dirty="0" smtClean="0">
                <a:solidFill>
                  <a:schemeClr val="accent2"/>
                </a:solidFill>
                <a:latin typeface="+mn-lt"/>
                <a:ea typeface="ＭＳ Ｐゴシック" pitchFamily="-109" charset="-128"/>
                <a:cs typeface="+mn-cs"/>
              </a:rPr>
              <a:t>Top-down approach: data requirements</a:t>
            </a:r>
            <a:endParaRPr lang="sv-SE" sz="3000" b="1" dirty="0">
              <a:solidFill>
                <a:schemeClr val="accent2"/>
              </a:solidFill>
              <a:latin typeface="+mn-lt"/>
              <a:ea typeface="ＭＳ Ｐゴシック" pitchFamily="-109" charset="-128"/>
              <a:cs typeface="+mn-cs"/>
            </a:endParaRPr>
          </a:p>
        </p:txBody>
      </p:sp>
    </p:spTree>
    <p:extLst>
      <p:ext uri="{BB962C8B-B14F-4D97-AF65-F5344CB8AC3E}">
        <p14:creationId xmlns:p14="http://schemas.microsoft.com/office/powerpoint/2010/main" val="138269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ssolv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dissolv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dissolv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dissolve">
                                      <p:cBhvr>
                                        <p:cTn id="3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derrubrik 2"/>
          <p:cNvSpPr>
            <a:spLocks/>
          </p:cNvSpPr>
          <p:nvPr/>
        </p:nvSpPr>
        <p:spPr bwMode="auto">
          <a:xfrm>
            <a:off x="250825" y="1088356"/>
            <a:ext cx="8142166" cy="4931048"/>
          </a:xfrm>
          <a:prstGeom prst="rect">
            <a:avLst/>
          </a:prstGeom>
          <a:solidFill>
            <a:srgbClr val="FFFFFF"/>
          </a:solidFill>
          <a:ln>
            <a:noFill/>
          </a:ln>
          <a:extLst/>
        </p:spPr>
        <p:txBody>
          <a:bodyPr/>
          <a:lstStyle/>
          <a:p>
            <a:pPr marL="182563" lvl="1" indent="-182563" algn="just">
              <a:spcBef>
                <a:spcPts val="600"/>
              </a:spcBef>
              <a:spcAft>
                <a:spcPts val="600"/>
              </a:spcAft>
              <a:buFont typeface="Wingdings" pitchFamily="2" charset="2"/>
              <a:buChar char="§"/>
              <a:defRPr/>
            </a:pPr>
            <a:r>
              <a:rPr lang="en-GB" sz="2000" b="1" dirty="0">
                <a:ea typeface="ＭＳ Ｐゴシック" pitchFamily="-109" charset="-128"/>
              </a:rPr>
              <a:t>Descriptive information</a:t>
            </a:r>
            <a:r>
              <a:rPr lang="en-GB" sz="2000" dirty="0">
                <a:ea typeface="ＭＳ Ｐゴシック" pitchFamily="-109" charset="-128"/>
              </a:rPr>
              <a:t>, including </a:t>
            </a:r>
            <a:r>
              <a:rPr lang="en-GB" sz="2000" b="1" dirty="0">
                <a:ea typeface="ＭＳ Ｐゴシック" pitchFamily="-109" charset="-128"/>
              </a:rPr>
              <a:t>building name</a:t>
            </a:r>
            <a:r>
              <a:rPr lang="en-GB" sz="2000" dirty="0">
                <a:ea typeface="ＭＳ Ｐゴシック" pitchFamily="-109" charset="-128"/>
              </a:rPr>
              <a:t>, </a:t>
            </a:r>
            <a:r>
              <a:rPr lang="en-GB" sz="2000" b="1" dirty="0">
                <a:ea typeface="ＭＳ Ｐゴシック" pitchFamily="-109" charset="-128"/>
              </a:rPr>
              <a:t>building category</a:t>
            </a:r>
            <a:r>
              <a:rPr lang="en-GB" sz="2000" dirty="0">
                <a:ea typeface="ＭＳ Ｐゴシック" pitchFamily="-109" charset="-128"/>
              </a:rPr>
              <a:t>, year of construction and year of last major retrofit, and address.</a:t>
            </a:r>
          </a:p>
          <a:p>
            <a:pPr marL="182563" lvl="1" indent="-182563" algn="just">
              <a:spcBef>
                <a:spcPts val="600"/>
              </a:spcBef>
              <a:spcAft>
                <a:spcPts val="600"/>
              </a:spcAft>
              <a:buFont typeface="Wingdings" pitchFamily="2" charset="2"/>
              <a:buChar char="§"/>
              <a:defRPr/>
            </a:pPr>
            <a:r>
              <a:rPr lang="en-GB" sz="2000" b="1" dirty="0">
                <a:ea typeface="ＭＳ Ｐゴシック" pitchFamily="-109" charset="-128"/>
              </a:rPr>
              <a:t>Occupancy</a:t>
            </a:r>
            <a:r>
              <a:rPr lang="en-GB" sz="2000" dirty="0">
                <a:ea typeface="ＭＳ Ｐゴシック" pitchFamily="-109" charset="-128"/>
              </a:rPr>
              <a:t> (number of occupants) and </a:t>
            </a:r>
            <a:r>
              <a:rPr lang="en-GB" sz="2000" b="1" dirty="0">
                <a:ea typeface="ＭＳ Ｐゴシック" pitchFamily="-109" charset="-128"/>
              </a:rPr>
              <a:t>area</a:t>
            </a:r>
            <a:r>
              <a:rPr lang="en-GB" sz="2000" dirty="0">
                <a:ea typeface="ＭＳ Ｐゴシック" pitchFamily="-109" charset="-128"/>
              </a:rPr>
              <a:t> (m</a:t>
            </a:r>
            <a:r>
              <a:rPr lang="en-GB" sz="2000" baseline="30000" dirty="0">
                <a:ea typeface="ＭＳ Ｐゴシック" pitchFamily="-109" charset="-128"/>
              </a:rPr>
              <a:t>2</a:t>
            </a:r>
            <a:r>
              <a:rPr lang="en-GB" sz="2000" dirty="0">
                <a:ea typeface="ＭＳ Ｐゴシック" pitchFamily="-109" charset="-128"/>
              </a:rPr>
              <a:t>).</a:t>
            </a:r>
          </a:p>
          <a:p>
            <a:pPr marL="182563" lvl="1" indent="-182563" algn="just">
              <a:spcBef>
                <a:spcPts val="600"/>
              </a:spcBef>
              <a:spcAft>
                <a:spcPts val="600"/>
              </a:spcAft>
              <a:buFont typeface="Wingdings" pitchFamily="2" charset="2"/>
              <a:buChar char="§"/>
              <a:defRPr/>
            </a:pPr>
            <a:r>
              <a:rPr lang="en-GB" sz="2000" dirty="0">
                <a:ea typeface="ＭＳ Ｐゴシック" pitchFamily="-109" charset="-128"/>
              </a:rPr>
              <a:t>Data on the </a:t>
            </a:r>
            <a:r>
              <a:rPr lang="en-GB" sz="2000" b="1" dirty="0">
                <a:ea typeface="ＭＳ Ｐゴシック" pitchFamily="-109" charset="-128"/>
              </a:rPr>
              <a:t>total amount </a:t>
            </a:r>
            <a:r>
              <a:rPr lang="en-GB" sz="2000" dirty="0">
                <a:ea typeface="ＭＳ Ｐゴシック" pitchFamily="-109" charset="-128"/>
              </a:rPr>
              <a:t>of purchased and </a:t>
            </a:r>
            <a:r>
              <a:rPr lang="en-GB" sz="2000" b="1" dirty="0">
                <a:ea typeface="ＭＳ Ｐゴシック" pitchFamily="-109" charset="-128"/>
              </a:rPr>
              <a:t>metered electricity</a:t>
            </a:r>
            <a:r>
              <a:rPr lang="en-GB" sz="2000" dirty="0">
                <a:ea typeface="ＭＳ Ｐゴシック" pitchFamily="-109" charset="-128"/>
              </a:rPr>
              <a:t> (in kWh).</a:t>
            </a:r>
          </a:p>
          <a:p>
            <a:pPr marL="182563" lvl="1" indent="-182563" algn="just">
              <a:spcBef>
                <a:spcPts val="600"/>
              </a:spcBef>
              <a:spcAft>
                <a:spcPts val="600"/>
              </a:spcAft>
              <a:buFont typeface="Wingdings" pitchFamily="2" charset="2"/>
              <a:buChar char="§"/>
              <a:defRPr/>
            </a:pPr>
            <a:r>
              <a:rPr lang="en-GB" sz="2000" dirty="0">
                <a:ea typeface="ＭＳ Ｐゴシック" pitchFamily="-109" charset="-128"/>
              </a:rPr>
              <a:t>Data on the </a:t>
            </a:r>
            <a:r>
              <a:rPr lang="en-GB" sz="2000" b="1" dirty="0">
                <a:ea typeface="ＭＳ Ｐゴシック" pitchFamily="-109" charset="-128"/>
              </a:rPr>
              <a:t>total amount of </a:t>
            </a:r>
            <a:r>
              <a:rPr lang="en-GB" sz="2000" b="1" i="1" dirty="0">
                <a:ea typeface="ＭＳ Ｐゴシック" pitchFamily="-109" charset="-128"/>
              </a:rPr>
              <a:t>different</a:t>
            </a:r>
            <a:r>
              <a:rPr lang="en-GB" sz="2000" b="1" dirty="0">
                <a:ea typeface="ＭＳ Ｐゴシック" pitchFamily="-109" charset="-128"/>
              </a:rPr>
              <a:t> fuels </a:t>
            </a:r>
            <a:r>
              <a:rPr lang="en-GB" sz="2000" dirty="0">
                <a:ea typeface="ＭＳ Ｐゴシック" pitchFamily="-109" charset="-128"/>
              </a:rPr>
              <a:t>consumed (various measurement units).</a:t>
            </a:r>
          </a:p>
          <a:p>
            <a:pPr marL="182563" lvl="1" indent="-182563" algn="just">
              <a:spcBef>
                <a:spcPts val="600"/>
              </a:spcBef>
              <a:spcAft>
                <a:spcPts val="600"/>
              </a:spcAft>
              <a:buFont typeface="Wingdings" pitchFamily="2" charset="2"/>
              <a:buChar char="§"/>
              <a:defRPr/>
            </a:pPr>
            <a:r>
              <a:rPr lang="en-GB" sz="2000" dirty="0">
                <a:ea typeface="ＭＳ Ｐゴシック" pitchFamily="-109" charset="-128"/>
              </a:rPr>
              <a:t>Custom emission factors may optionally be provided in place of the default emission factors for electricity and fuel use.</a:t>
            </a:r>
          </a:p>
          <a:p>
            <a:pPr marL="182563" lvl="1" indent="-182563" algn="just">
              <a:spcBef>
                <a:spcPts val="600"/>
              </a:spcBef>
              <a:spcAft>
                <a:spcPts val="600"/>
              </a:spcAft>
              <a:buFont typeface="Wingdings" pitchFamily="2" charset="2"/>
              <a:buChar char="§"/>
              <a:defRPr/>
            </a:pPr>
            <a:r>
              <a:rPr lang="en-GB" sz="2000" dirty="0">
                <a:ea typeface="ＭＳ Ｐゴシック" pitchFamily="-109" charset="-128"/>
              </a:rPr>
              <a:t>Users may optionally report the </a:t>
            </a:r>
            <a:r>
              <a:rPr lang="en-GB" sz="2000" b="1" dirty="0">
                <a:ea typeface="ＭＳ Ｐゴシック" pitchFamily="-109" charset="-128"/>
              </a:rPr>
              <a:t>amount of purchased green power </a:t>
            </a:r>
            <a:r>
              <a:rPr lang="en-GB" sz="2000" dirty="0">
                <a:ea typeface="ＭＳ Ｐゴシック" pitchFamily="-109" charset="-128"/>
              </a:rPr>
              <a:t>or the </a:t>
            </a:r>
            <a:r>
              <a:rPr lang="en-GB" sz="2000" b="1" dirty="0">
                <a:ea typeface="ＭＳ Ｐゴシック" pitchFamily="-109" charset="-128"/>
              </a:rPr>
              <a:t>amount of renewable energy that has been generated on-site</a:t>
            </a:r>
            <a:r>
              <a:rPr lang="en-GB" sz="2000" dirty="0">
                <a:ea typeface="ＭＳ Ｐゴシック" pitchFamily="-109" charset="-128"/>
              </a:rPr>
              <a:t> and </a:t>
            </a:r>
            <a:r>
              <a:rPr lang="en-GB" sz="2000" b="1" dirty="0">
                <a:ea typeface="ＭＳ Ｐゴシック" pitchFamily="-109" charset="-128"/>
              </a:rPr>
              <a:t>returned to the grid</a:t>
            </a:r>
            <a:r>
              <a:rPr lang="en-GB" sz="2000" dirty="0">
                <a:ea typeface="ＭＳ Ｐゴシック" pitchFamily="-109" charset="-128"/>
              </a:rPr>
              <a:t>.</a:t>
            </a:r>
          </a:p>
        </p:txBody>
      </p:sp>
      <p:sp>
        <p:nvSpPr>
          <p:cNvPr id="9" name="Rectangle 6"/>
          <p:cNvSpPr>
            <a:spLocks noChangeArrowheads="1"/>
          </p:cNvSpPr>
          <p:nvPr/>
        </p:nvSpPr>
        <p:spPr bwMode="auto">
          <a:xfrm>
            <a:off x="250825" y="476672"/>
            <a:ext cx="9001695" cy="470898"/>
          </a:xfrm>
          <a:prstGeom prst="rect">
            <a:avLst/>
          </a:prstGeom>
          <a:noFill/>
          <a:ln>
            <a:noFill/>
          </a:ln>
          <a:extLst/>
        </p:spPr>
        <p:txBody>
          <a:bodyPr wrap="square">
            <a:spAutoFit/>
          </a:bodyPr>
          <a:lstStyle/>
          <a:p>
            <a:pPr marL="114300" lvl="1">
              <a:lnSpc>
                <a:spcPct val="80000"/>
              </a:lnSpc>
              <a:spcBef>
                <a:spcPts val="600"/>
              </a:spcBef>
              <a:spcAft>
                <a:spcPts val="1000"/>
              </a:spcAft>
              <a:defRPr/>
            </a:pPr>
            <a:r>
              <a:rPr lang="sv-SE" sz="3000" b="1" dirty="0" smtClean="0">
                <a:solidFill>
                  <a:schemeClr val="accent2"/>
                </a:solidFill>
                <a:latin typeface="+mn-lt"/>
                <a:ea typeface="ＭＳ Ｐゴシック" pitchFamily="-109" charset="-128"/>
                <a:cs typeface="+mn-cs"/>
              </a:rPr>
              <a:t>Bottom-up approach: data requirements</a:t>
            </a:r>
            <a:endParaRPr lang="sv-SE" sz="3000" b="1" dirty="0">
              <a:solidFill>
                <a:schemeClr val="accent2"/>
              </a:solidFill>
              <a:latin typeface="+mn-lt"/>
              <a:ea typeface="ＭＳ Ｐゴシック" pitchFamily="-109" charset="-128"/>
              <a:cs typeface="+mn-cs"/>
            </a:endParaRPr>
          </a:p>
        </p:txBody>
      </p:sp>
    </p:spTree>
    <p:extLst>
      <p:ext uri="{BB962C8B-B14F-4D97-AF65-F5344CB8AC3E}">
        <p14:creationId xmlns:p14="http://schemas.microsoft.com/office/powerpoint/2010/main" val="1988590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ssolv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dissolv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dissolv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dissolve">
                                      <p:cBhvr>
                                        <p:cTn id="3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FULLLENGTH" val="True"/>
</p:tagLst>
</file>

<file path=ppt/tags/tag100.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2"/>
</p:tagLst>
</file>

<file path=ppt/tags/tag101.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102.xml><?xml version="1.0" encoding="utf-8"?>
<p:tagLst xmlns:a="http://schemas.openxmlformats.org/drawingml/2006/main" xmlns:r="http://schemas.openxmlformats.org/officeDocument/2006/relationships" xmlns:p="http://schemas.openxmlformats.org/presentationml/2006/main">
  <p:tag name="SMARTWRITE" val="{$Executive Summary}"/>
  <p:tag name="SMARTISVISIBLE" val="{$Show Executive Summary} = Yes"/>
  <p:tag name="SMARTLOCKSHAPE" val="Yes"/>
  <p:tag name="SMARTOBJECT" val="Executive Summary v.2"/>
</p:tagLst>
</file>

<file path=ppt/tags/tag103.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104.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105.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ags/tag106.xml><?xml version="1.0" encoding="utf-8"?>
<p:tagLst xmlns:a="http://schemas.openxmlformats.org/drawingml/2006/main" xmlns:r="http://schemas.openxmlformats.org/officeDocument/2006/relationships" xmlns:p="http://schemas.openxmlformats.org/presentationml/2006/main">
  <p:tag name="SMARTWRITE" val="{$SmartDividertext} {$SmartDividernumber} – {$Smart Divider title}"/>
  <p:tag name="SMARTLOCKSHAPE" val="Yes"/>
  <p:tag name="SMARTISVISIBLE" val="{$SmartDividernumber} !="/>
  <p:tag name="SMARTOBJECT" val="Section Header v.2"/>
</p:tagLst>
</file>

<file path=ppt/tags/tag107.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108.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2"/>
</p:tagLst>
</file>

<file path=ppt/tags/tag109.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11.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2"/>
</p:tagLst>
</file>

<file path=ppt/tags/tag110.xml><?xml version="1.0" encoding="utf-8"?>
<p:tagLst xmlns:a="http://schemas.openxmlformats.org/drawingml/2006/main" xmlns:r="http://schemas.openxmlformats.org/officeDocument/2006/relationships" xmlns:p="http://schemas.openxmlformats.org/presentationml/2006/main">
  <p:tag name="SMARTWRITE" val="{$Executive Summary}"/>
  <p:tag name="SMARTISVISIBLE" val="{$Show Executive Summary} = Yes"/>
  <p:tag name="SMARTLOCKSHAPE" val="Yes"/>
  <p:tag name="SMARTOBJECT" val="Executive Summary v.2"/>
</p:tagLst>
</file>

<file path=ppt/tags/tag111.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112.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113.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ags/tag114.xml><?xml version="1.0" encoding="utf-8"?>
<p:tagLst xmlns:a="http://schemas.openxmlformats.org/drawingml/2006/main" xmlns:r="http://schemas.openxmlformats.org/officeDocument/2006/relationships" xmlns:p="http://schemas.openxmlformats.org/presentationml/2006/main">
  <p:tag name="SMARTWRITE" val="{$SmartDividertext} {$SmartDividernumber} – {$Smart Divider title}"/>
  <p:tag name="SMARTLOCKSHAPE" val="Yes"/>
  <p:tag name="SMARTISVISIBLE" val="{$SmartDividernumber} !="/>
  <p:tag name="SMARTOBJECT" val="Section Header v.2"/>
</p:tagLst>
</file>

<file path=ppt/tags/tag115.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116.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2"/>
</p:tagLst>
</file>

<file path=ppt/tags/tag117.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118.xml><?xml version="1.0" encoding="utf-8"?>
<p:tagLst xmlns:a="http://schemas.openxmlformats.org/drawingml/2006/main" xmlns:r="http://schemas.openxmlformats.org/officeDocument/2006/relationships" xmlns:p="http://schemas.openxmlformats.org/presentationml/2006/main">
  <p:tag name="SMARTWRITE" val="{$Executive Summary}"/>
  <p:tag name="SMARTISVISIBLE" val="{$Show Executive Summary} = Yes"/>
  <p:tag name="SMARTLOCKSHAPE" val="Yes"/>
  <p:tag name="SMARTOBJECT" val="Executive Summary v.2"/>
</p:tagLst>
</file>

<file path=ppt/tags/tag119.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12.xml><?xml version="1.0" encoding="utf-8"?>
<p:tagLst xmlns:a="http://schemas.openxmlformats.org/drawingml/2006/main" xmlns:r="http://schemas.openxmlformats.org/officeDocument/2006/relationships" xmlns:p="http://schemas.openxmlformats.org/presentationml/2006/main">
  <p:tag name="SMARTWRITE" val="{$SmartDividertext} {$SmartDividernumber} – {$Smart Divider title}"/>
  <p:tag name="SMARTLOCKSHAPE" val="Yes"/>
  <p:tag name="SMARTISVISIBLE" val="{$SmartDividernumber} !="/>
  <p:tag name="SMARTOBJECT" val="Section Header v.2"/>
</p:tagLst>
</file>

<file path=ppt/tags/tag120.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121.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ags/tag122.xml><?xml version="1.0" encoding="utf-8"?>
<p:tagLst xmlns:a="http://schemas.openxmlformats.org/drawingml/2006/main" xmlns:r="http://schemas.openxmlformats.org/officeDocument/2006/relationships" xmlns:p="http://schemas.openxmlformats.org/presentationml/2006/main">
  <p:tag name="SMARTWRITE" val="{SmartDividertext} {SmartDividernumber}"/>
  <p:tag name="SMARTSHAPETYPE" val="DividerHeader"/>
</p:tagLst>
</file>

<file path=ppt/tags/tag123.xml><?xml version="1.0" encoding="utf-8"?>
<p:tagLst xmlns:a="http://schemas.openxmlformats.org/drawingml/2006/main" xmlns:r="http://schemas.openxmlformats.org/officeDocument/2006/relationships" xmlns:p="http://schemas.openxmlformats.org/presentationml/2006/main">
  <p:tag name="SMARTREAD" val="{Smart Divider title}"/>
  <p:tag name="SMARTWRITE" val="{Smart Divider title}"/>
</p:tagLst>
</file>

<file path=ppt/tags/tag124.xml><?xml version="1.0" encoding="utf-8"?>
<p:tagLst xmlns:a="http://schemas.openxmlformats.org/drawingml/2006/main" xmlns:r="http://schemas.openxmlformats.org/officeDocument/2006/relationships" xmlns:p="http://schemas.openxmlformats.org/presentationml/2006/main">
  <p:tag name="SMARTSLIDETYPE" val="Divider"/>
  <p:tag name="SMARTDIVIDERLEVEL" val="0"/>
  <p:tag name="SMARTDIVIDERTYPE" val="Section"/>
  <p:tag name="SHOW EXECUTIVE SUMMARY" val="No"/>
</p:tagLst>
</file>

<file path=ppt/tags/tag125.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2"/>
</p:tagLst>
</file>

<file path=ppt/tags/tag126.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127.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128.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129.xml><?xml version="1.0" encoding="utf-8"?>
<p:tagLst xmlns:a="http://schemas.openxmlformats.org/drawingml/2006/main" xmlns:r="http://schemas.openxmlformats.org/officeDocument/2006/relationships" xmlns:p="http://schemas.openxmlformats.org/presentationml/2006/main">
  <p:tag name="SMARTWRITE" val="{SmartDividertext} {SmartDividernumber}"/>
  <p:tag name="SMARTSHAPETYPE" val="DividerHeader"/>
</p:tagLst>
</file>

<file path=ppt/tags/tag13.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130.xml><?xml version="1.0" encoding="utf-8"?>
<p:tagLst xmlns:a="http://schemas.openxmlformats.org/drawingml/2006/main" xmlns:r="http://schemas.openxmlformats.org/officeDocument/2006/relationships" xmlns:p="http://schemas.openxmlformats.org/presentationml/2006/main">
  <p:tag name="SMARTREAD" val="{Smart Divider title}"/>
  <p:tag name="SMARTWRITE" val="{Smart Divider title}"/>
</p:tagLst>
</file>

<file path=ppt/tags/tag131.xml><?xml version="1.0" encoding="utf-8"?>
<p:tagLst xmlns:a="http://schemas.openxmlformats.org/drawingml/2006/main" xmlns:r="http://schemas.openxmlformats.org/officeDocument/2006/relationships" xmlns:p="http://schemas.openxmlformats.org/presentationml/2006/main">
  <p:tag name="SMARTSLIDETYPE" val="Divider"/>
  <p:tag name="SMARTDIVIDERLEVEL" val="0"/>
  <p:tag name="SHOW EXECUTIVE SUMMARY" val="No"/>
  <p:tag name="SMARTDIVIDERTYPE" val="Appendix"/>
</p:tagLst>
</file>

<file path=ppt/tags/tag132.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2"/>
</p:tagLst>
</file>

<file path=ppt/tags/tag133.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134.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135.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136.xml><?xml version="1.0" encoding="utf-8"?>
<p:tagLst xmlns:a="http://schemas.openxmlformats.org/drawingml/2006/main" xmlns:r="http://schemas.openxmlformats.org/officeDocument/2006/relationships" xmlns:p="http://schemas.openxmlformats.org/presentationml/2006/main">
  <p:tag name="SMARTWRITE" val="{@Subtitle}"/>
  <p:tag name="SMARTREAD" val="{@Subtitle}"/>
</p:tagLst>
</file>

<file path=ppt/tags/tag137.xml><?xml version="1.0" encoding="utf-8"?>
<p:tagLst xmlns:a="http://schemas.openxmlformats.org/drawingml/2006/main" xmlns:r="http://schemas.openxmlformats.org/officeDocument/2006/relationships" xmlns:p="http://schemas.openxmlformats.org/presentationml/2006/main">
  <p:tag name="SMARTWRITE" val="{@Title}"/>
  <p:tag name="SMARTREAD" val="{@Title}"/>
</p:tagLst>
</file>

<file path=ppt/tags/tag138.xml><?xml version="1.0" encoding="utf-8"?>
<p:tagLst xmlns:a="http://schemas.openxmlformats.org/drawingml/2006/main" xmlns:r="http://schemas.openxmlformats.org/officeDocument/2006/relationships" xmlns:p="http://schemas.openxmlformats.org/presentationml/2006/main">
  <p:tag name="SMARTWRITE" val="{@Confidentiality stamp}"/>
  <p:tag name="SMARTREAD" val="{@Confidentiality stamp}"/>
  <p:tag name="SMARTOBJECT" val="Confidentiality stamp Large Title and Subtitle v.2"/>
</p:tagLst>
</file>

<file path=ppt/tags/tag139.xml><?xml version="1.0" encoding="utf-8"?>
<p:tagLst xmlns:a="http://schemas.openxmlformats.org/drawingml/2006/main" xmlns:r="http://schemas.openxmlformats.org/officeDocument/2006/relationships" xmlns:p="http://schemas.openxmlformats.org/presentationml/2006/main">
  <p:tag name="SMARTWRITE" val="{@Draft stamp}"/>
  <p:tag name="SMARTISVISIBLE" val="{@Show Draft stamp} = Yes"/>
  <p:tag name="SMARTREAD" val="{@Draft stamp}"/>
  <p:tag name="SMARTOBJECT" val="Draft stamp Large Title and Subtitle v.2"/>
</p:tagLst>
</file>

<file path=ppt/tags/tag14.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140.xml><?xml version="1.0" encoding="utf-8"?>
<p:tagLst xmlns:a="http://schemas.openxmlformats.org/drawingml/2006/main" xmlns:r="http://schemas.openxmlformats.org/officeDocument/2006/relationships" xmlns:p="http://schemas.openxmlformats.org/presentationml/2006/main">
  <p:tag name="SMARTWRITE" val="{@Report date}"/>
  <p:tag name="SMARTREAD" val="{@Report date}"/>
  <p:tag name="SMARTOBJECT" val="Report date Large Title and Subtitle v.2"/>
</p:tagLst>
</file>

<file path=ppt/tags/tag141.xml><?xml version="1.0" encoding="utf-8"?>
<p:tagLst xmlns:a="http://schemas.openxmlformats.org/drawingml/2006/main" xmlns:r="http://schemas.openxmlformats.org/officeDocument/2006/relationships" xmlns:p="http://schemas.openxmlformats.org/presentationml/2006/main">
  <p:tag name="SMARTOBJECT" val="Descriptor Large Title and Subtitle v.2"/>
  <p:tag name="SMARTREAD" val="{@BusinessUnitCoverText}"/>
  <p:tag name="SMARTWRITE" val="{@BusinessUnitCoverText}"/>
</p:tagLst>
</file>

<file path=ppt/tags/tag142.xml><?xml version="1.0" encoding="utf-8"?>
<p:tagLst xmlns:a="http://schemas.openxmlformats.org/drawingml/2006/main" xmlns:r="http://schemas.openxmlformats.org/officeDocument/2006/relationships" xmlns:p="http://schemas.openxmlformats.org/presentationml/2006/main">
  <p:tag name="SMARTOBJECT" val="Cover Content"/>
</p:tagLst>
</file>

<file path=ppt/tags/tag143.xml><?xml version="1.0" encoding="utf-8"?>
<p:tagLst xmlns:a="http://schemas.openxmlformats.org/drawingml/2006/main" xmlns:r="http://schemas.openxmlformats.org/officeDocument/2006/relationships" xmlns:p="http://schemas.openxmlformats.org/presentationml/2006/main">
  <p:tag name="SMARTSHAPETYPE" val="Front Cover Image"/>
</p:tagLst>
</file>

<file path=ppt/tags/tag144.xml><?xml version="1.0" encoding="utf-8"?>
<p:tagLst xmlns:a="http://schemas.openxmlformats.org/drawingml/2006/main" xmlns:r="http://schemas.openxmlformats.org/officeDocument/2006/relationships" xmlns:p="http://schemas.openxmlformats.org/presentationml/2006/main">
  <p:tag name="SMARTWRITE" val="{@Subtitle}"/>
  <p:tag name="SMARTREAD" val="{@Subtitle}"/>
</p:tagLst>
</file>

<file path=ppt/tags/tag145.xml><?xml version="1.0" encoding="utf-8"?>
<p:tagLst xmlns:a="http://schemas.openxmlformats.org/drawingml/2006/main" xmlns:r="http://schemas.openxmlformats.org/officeDocument/2006/relationships" xmlns:p="http://schemas.openxmlformats.org/presentationml/2006/main">
  <p:tag name="SMARTWRITE" val="{@Title}"/>
  <p:tag name="SMARTREAD" val="{@Title}"/>
</p:tagLst>
</file>

<file path=ppt/tags/tag146.xml><?xml version="1.0" encoding="utf-8"?>
<p:tagLst xmlns:a="http://schemas.openxmlformats.org/drawingml/2006/main" xmlns:r="http://schemas.openxmlformats.org/officeDocument/2006/relationships" xmlns:p="http://schemas.openxmlformats.org/presentationml/2006/main">
  <p:tag name="SMARTWRITE" val="{@Confidentiality stamp}"/>
  <p:tag name="SMARTREAD" val="{@Confidentiality stamp}"/>
  <p:tag name="SMARTOBJECT" val="Confidentiality stamp Fixed Logo v.2"/>
</p:tagLst>
</file>

<file path=ppt/tags/tag147.xml><?xml version="1.0" encoding="utf-8"?>
<p:tagLst xmlns:a="http://schemas.openxmlformats.org/drawingml/2006/main" xmlns:r="http://schemas.openxmlformats.org/officeDocument/2006/relationships" xmlns:p="http://schemas.openxmlformats.org/presentationml/2006/main">
  <p:tag name="SMARTWRITE" val="{@Draft stamp}"/>
  <p:tag name="SMARTISVISIBLE" val="{@Show Draft stamp} = Yes"/>
  <p:tag name="SMARTREAD" val="{@Draft stamp}"/>
  <p:tag name="SMARTOBJECT" val="Draft stamp Fixed Logo v.2"/>
</p:tagLst>
</file>

<file path=ppt/tags/tag148.xml><?xml version="1.0" encoding="utf-8"?>
<p:tagLst xmlns:a="http://schemas.openxmlformats.org/drawingml/2006/main" xmlns:r="http://schemas.openxmlformats.org/officeDocument/2006/relationships" xmlns:p="http://schemas.openxmlformats.org/presentationml/2006/main">
  <p:tag name="SMARTWRITE" val="{@Report date}"/>
  <p:tag name="SMARTREAD" val="{@Report date}"/>
  <p:tag name="SMARTOBJECT" val="Report date Fixed Logo v.2"/>
</p:tagLst>
</file>

<file path=ppt/tags/tag149.xml><?xml version="1.0" encoding="utf-8"?>
<p:tagLst xmlns:a="http://schemas.openxmlformats.org/drawingml/2006/main" xmlns:r="http://schemas.openxmlformats.org/officeDocument/2006/relationships" xmlns:p="http://schemas.openxmlformats.org/presentationml/2006/main">
  <p:tag name="SMARTOBJECT" val="Descriptor Fixed Logo v.2"/>
  <p:tag name="SMARTREAD" val="{@BusinessUnitCoverText}"/>
  <p:tag name="SMARTWRITE" val="{@BusinessUnitCoverText}"/>
</p:tagLst>
</file>

<file path=ppt/tags/tag15.xml><?xml version="1.0" encoding="utf-8"?>
<p:tagLst xmlns:a="http://schemas.openxmlformats.org/drawingml/2006/main" xmlns:r="http://schemas.openxmlformats.org/officeDocument/2006/relationships" xmlns:p="http://schemas.openxmlformats.org/presentationml/2006/main">
  <p:tag name="SMARTWRITE" val="{$Executive Summary}"/>
  <p:tag name="SMARTISVISIBLE" val="{$Show Executive Summary} = Yes"/>
  <p:tag name="SMARTLOCKSHAPE" val="Yes"/>
  <p:tag name="SMARTOBJECT" val="Executive Summary v.2"/>
</p:tagLst>
</file>

<file path=ppt/tags/tag150.xml><?xml version="1.0" encoding="utf-8"?>
<p:tagLst xmlns:a="http://schemas.openxmlformats.org/drawingml/2006/main" xmlns:r="http://schemas.openxmlformats.org/officeDocument/2006/relationships" xmlns:p="http://schemas.openxmlformats.org/presentationml/2006/main">
  <p:tag name="SMARTWRITE" val="{@Subtitle}"/>
  <p:tag name="SMARTREAD" val="{@Subtitle}"/>
</p:tagLst>
</file>

<file path=ppt/tags/tag151.xml><?xml version="1.0" encoding="utf-8"?>
<p:tagLst xmlns:a="http://schemas.openxmlformats.org/drawingml/2006/main" xmlns:r="http://schemas.openxmlformats.org/officeDocument/2006/relationships" xmlns:p="http://schemas.openxmlformats.org/presentationml/2006/main">
  <p:tag name="SMARTWRITE" val="{@Title}"/>
  <p:tag name="SMARTREAD" val="{@Title}"/>
</p:tagLst>
</file>

<file path=ppt/tags/tag152.xml><?xml version="1.0" encoding="utf-8"?>
<p:tagLst xmlns:a="http://schemas.openxmlformats.org/drawingml/2006/main" xmlns:r="http://schemas.openxmlformats.org/officeDocument/2006/relationships" xmlns:p="http://schemas.openxmlformats.org/presentationml/2006/main">
  <p:tag name="SMARTISVISIBLE" val="{@Show Draft stamp} = Yes"/>
  <p:tag name="SMARTOBJECT" val="Confidentiality stamp Colour v.2"/>
  <p:tag name="SMARTREAD" val="{@Confidentiality stamp}"/>
  <p:tag name="SMARTWRITE" val="{@Confidentiality stamp}"/>
</p:tagLst>
</file>

<file path=ppt/tags/tag153.xml><?xml version="1.0" encoding="utf-8"?>
<p:tagLst xmlns:a="http://schemas.openxmlformats.org/drawingml/2006/main" xmlns:r="http://schemas.openxmlformats.org/officeDocument/2006/relationships" xmlns:p="http://schemas.openxmlformats.org/presentationml/2006/main">
  <p:tag name="SMARTISVISIBLE" val="{@Show Draft stamp} = Yes"/>
  <p:tag name="SMARTOBJECT" val="Draft stamp Colour v.2"/>
  <p:tag name="SMARTREAD" val="{@Draft stamp}"/>
  <p:tag name="SMARTWRITE" val="{@Draft stamp}"/>
</p:tagLst>
</file>

<file path=ppt/tags/tag154.xml><?xml version="1.0" encoding="utf-8"?>
<p:tagLst xmlns:a="http://schemas.openxmlformats.org/drawingml/2006/main" xmlns:r="http://schemas.openxmlformats.org/officeDocument/2006/relationships" xmlns:p="http://schemas.openxmlformats.org/presentationml/2006/main">
  <p:tag name="SMARTWRITE" val="{@Report date}"/>
  <p:tag name="SMARTOBJECT" val="Report date Colour v.2"/>
  <p:tag name="SMARTREAD" val="{@Report date}"/>
</p:tagLst>
</file>

<file path=ppt/tags/tag155.xml><?xml version="1.0" encoding="utf-8"?>
<p:tagLst xmlns:a="http://schemas.openxmlformats.org/drawingml/2006/main" xmlns:r="http://schemas.openxmlformats.org/officeDocument/2006/relationships" xmlns:p="http://schemas.openxmlformats.org/presentationml/2006/main">
  <p:tag name="SMARTOBJECT" val="Descriptor Colour v.2"/>
  <p:tag name="SMARTREAD" val="{@BusinessUnitCoverText}"/>
  <p:tag name="SMARTWRITE" val="{@BusinessUnitCoverText}"/>
</p:tagLst>
</file>

<file path=ppt/tags/tag156.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157.xml><?xml version="1.0" encoding="utf-8"?>
<p:tagLst xmlns:a="http://schemas.openxmlformats.org/drawingml/2006/main" xmlns:r="http://schemas.openxmlformats.org/officeDocument/2006/relationships" xmlns:p="http://schemas.openxmlformats.org/presentationml/2006/main">
  <p:tag name="SMARTWRITE" val="{@Subtitle}"/>
  <p:tag name="SMARTREAD" val="{@Subtitle}"/>
</p:tagLst>
</file>

<file path=ppt/tags/tag158.xml><?xml version="1.0" encoding="utf-8"?>
<p:tagLst xmlns:a="http://schemas.openxmlformats.org/drawingml/2006/main" xmlns:r="http://schemas.openxmlformats.org/officeDocument/2006/relationships" xmlns:p="http://schemas.openxmlformats.org/presentationml/2006/main">
  <p:tag name="SMARTWRITE" val="{@Title}"/>
  <p:tag name="SMARTREAD" val="{@Title}"/>
</p:tagLst>
</file>

<file path=ppt/tags/tag159.xml><?xml version="1.0" encoding="utf-8"?>
<p:tagLst xmlns:a="http://schemas.openxmlformats.org/drawingml/2006/main" xmlns:r="http://schemas.openxmlformats.org/officeDocument/2006/relationships" xmlns:p="http://schemas.openxmlformats.org/presentationml/2006/main">
  <p:tag name="SMARTWRITE" val="{@Confidentiality stamp}"/>
  <p:tag name="SMARTREAD" val="{@Confidentiality stamp}"/>
  <p:tag name="SMARTOBJECT" val="Confidentiality stamp Large Title and Subtitle v.2"/>
</p:tagLst>
</file>

<file path=ppt/tags/tag16.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ags/tag160.xml><?xml version="1.0" encoding="utf-8"?>
<p:tagLst xmlns:a="http://schemas.openxmlformats.org/drawingml/2006/main" xmlns:r="http://schemas.openxmlformats.org/officeDocument/2006/relationships" xmlns:p="http://schemas.openxmlformats.org/presentationml/2006/main">
  <p:tag name="SMARTWRITE" val="{@Draft stamp}"/>
  <p:tag name="SMARTISVISIBLE" val="{@Show Draft stamp} = Yes"/>
  <p:tag name="SMARTREAD" val="{@Draft stamp}"/>
  <p:tag name="SMARTOBJECT" val="Draft stamp Large Title and Subtitle v.2"/>
</p:tagLst>
</file>

<file path=ppt/tags/tag161.xml><?xml version="1.0" encoding="utf-8"?>
<p:tagLst xmlns:a="http://schemas.openxmlformats.org/drawingml/2006/main" xmlns:r="http://schemas.openxmlformats.org/officeDocument/2006/relationships" xmlns:p="http://schemas.openxmlformats.org/presentationml/2006/main">
  <p:tag name="SMARTWRITE" val="{@Report date}"/>
  <p:tag name="SMARTREAD" val="{@Report date}"/>
  <p:tag name="SMARTOBJECT" val="Report date Large Title and Subtitle v.2"/>
</p:tagLst>
</file>

<file path=ppt/tags/tag162.xml><?xml version="1.0" encoding="utf-8"?>
<p:tagLst xmlns:a="http://schemas.openxmlformats.org/drawingml/2006/main" xmlns:r="http://schemas.openxmlformats.org/officeDocument/2006/relationships" xmlns:p="http://schemas.openxmlformats.org/presentationml/2006/main">
  <p:tag name="SMARTOBJECT" val="Descriptor Large Title and Subtitle v.2"/>
  <p:tag name="SMARTREAD" val="{@BusinessUnitCoverText}"/>
  <p:tag name="SMARTWRITE" val="{@BusinessUnitCoverText}"/>
</p:tagLst>
</file>

<file path=ppt/tags/tag163.xml><?xml version="1.0" encoding="utf-8"?>
<p:tagLst xmlns:a="http://schemas.openxmlformats.org/drawingml/2006/main" xmlns:r="http://schemas.openxmlformats.org/officeDocument/2006/relationships" xmlns:p="http://schemas.openxmlformats.org/presentationml/2006/main">
  <p:tag name="SMARTSHAPETYPE" val="Front Cover Image"/>
</p:tagLst>
</file>

<file path=ppt/tags/tag164.xml><?xml version="1.0" encoding="utf-8"?>
<p:tagLst xmlns:a="http://schemas.openxmlformats.org/drawingml/2006/main" xmlns:r="http://schemas.openxmlformats.org/officeDocument/2006/relationships" xmlns:p="http://schemas.openxmlformats.org/presentationml/2006/main">
  <p:tag name="FULLLENGTH" val="True"/>
</p:tagLst>
</file>

<file path=ppt/tags/tag165.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2"/>
</p:tagLst>
</file>

<file path=ppt/tags/tag166.xml><?xml version="1.0" encoding="utf-8"?>
<p:tagLst xmlns:a="http://schemas.openxmlformats.org/drawingml/2006/main" xmlns:r="http://schemas.openxmlformats.org/officeDocument/2006/relationships" xmlns:p="http://schemas.openxmlformats.org/presentationml/2006/main">
  <p:tag name="SMARTWRITE" val="{$SmartDividertext} {$SmartDividernumber} – {$Smart Divider title}"/>
  <p:tag name="SMARTLOCKSHAPE" val="Yes"/>
  <p:tag name="SMARTISVISIBLE" val="{$SmartDividernumber} !="/>
  <p:tag name="SMARTOBJECT" val="Section Header v.2"/>
</p:tagLst>
</file>

<file path=ppt/tags/tag167.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168.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169.xml><?xml version="1.0" encoding="utf-8"?>
<p:tagLst xmlns:a="http://schemas.openxmlformats.org/drawingml/2006/main" xmlns:r="http://schemas.openxmlformats.org/officeDocument/2006/relationships" xmlns:p="http://schemas.openxmlformats.org/presentationml/2006/main">
  <p:tag name="SMARTWRITE" val="{$Executive Summary}"/>
  <p:tag name="SMARTISVISIBLE" val="{$Show Executive Summary} = Yes"/>
  <p:tag name="SMARTLOCKSHAPE" val="Yes"/>
  <p:tag name="SMARTOBJECT" val="Executive Summary v.2"/>
</p:tagLst>
</file>

<file path=ppt/tags/tag17.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170.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ags/tag171.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172.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173.xml><?xml version="1.0" encoding="utf-8"?>
<p:tagLst xmlns:a="http://schemas.openxmlformats.org/drawingml/2006/main" xmlns:r="http://schemas.openxmlformats.org/officeDocument/2006/relationships" xmlns:p="http://schemas.openxmlformats.org/presentationml/2006/main">
  <p:tag name="FULLLENGTH" val="True"/>
</p:tagLst>
</file>

<file path=ppt/tags/tag174.xml><?xml version="1.0" encoding="utf-8"?>
<p:tagLst xmlns:a="http://schemas.openxmlformats.org/drawingml/2006/main" xmlns:r="http://schemas.openxmlformats.org/officeDocument/2006/relationships" xmlns:p="http://schemas.openxmlformats.org/presentationml/2006/main">
  <p:tag name="FULLLENGTH" val="True"/>
</p:tagLst>
</file>

<file path=ppt/tags/tag175.xml><?xml version="1.0" encoding="utf-8"?>
<p:tagLst xmlns:a="http://schemas.openxmlformats.org/drawingml/2006/main" xmlns:r="http://schemas.openxmlformats.org/officeDocument/2006/relationships" xmlns:p="http://schemas.openxmlformats.org/presentationml/2006/main">
  <p:tag name="SMARTWRITE" val="{$SmartDividertext} {$SmartDividernumber} – {$Smart Divider title}"/>
  <p:tag name="SMARTLOCKSHAPE" val="Yes"/>
  <p:tag name="SMARTISVISIBLE" val="{$SmartDividernumber} !="/>
  <p:tag name="SMARTOBJECT" val="Section Header v.2"/>
</p:tagLst>
</file>

<file path=ppt/tags/tag176.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177.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2"/>
</p:tagLst>
</file>

<file path=ppt/tags/tag178.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179.xml><?xml version="1.0" encoding="utf-8"?>
<p:tagLst xmlns:a="http://schemas.openxmlformats.org/drawingml/2006/main" xmlns:r="http://schemas.openxmlformats.org/officeDocument/2006/relationships" xmlns:p="http://schemas.openxmlformats.org/presentationml/2006/main">
  <p:tag name="SMARTWRITE" val="{$Executive Summary}"/>
  <p:tag name="SMARTISVISIBLE" val="{$Show Executive Summary} = Yes"/>
  <p:tag name="SMARTLOCKSHAPE" val="Yes"/>
  <p:tag name="SMARTOBJECT" val="Executive Summary v.2"/>
</p:tagLst>
</file>

<file path=ppt/tags/tag18.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180.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181.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182.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ags/tag183.xml><?xml version="1.0" encoding="utf-8"?>
<p:tagLst xmlns:a="http://schemas.openxmlformats.org/drawingml/2006/main" xmlns:r="http://schemas.openxmlformats.org/officeDocument/2006/relationships" xmlns:p="http://schemas.openxmlformats.org/presentationml/2006/main">
  <p:tag name="FULLLENGTH" val="True"/>
</p:tagLst>
</file>

<file path=ppt/tags/tag184.xml><?xml version="1.0" encoding="utf-8"?>
<p:tagLst xmlns:a="http://schemas.openxmlformats.org/drawingml/2006/main" xmlns:r="http://schemas.openxmlformats.org/officeDocument/2006/relationships" xmlns:p="http://schemas.openxmlformats.org/presentationml/2006/main">
  <p:tag name="FULLLENGTH" val="True"/>
</p:tagLst>
</file>

<file path=ppt/tags/tag185.xml><?xml version="1.0" encoding="utf-8"?>
<p:tagLst xmlns:a="http://schemas.openxmlformats.org/drawingml/2006/main" xmlns:r="http://schemas.openxmlformats.org/officeDocument/2006/relationships" xmlns:p="http://schemas.openxmlformats.org/presentationml/2006/main">
  <p:tag name="SMARTWRITE" val="{$SmartDividertext} {$SmartDividernumber} – {$Smart Divider title}"/>
  <p:tag name="SMARTLOCKSHAPE" val="Yes"/>
  <p:tag name="SMARTISVISIBLE" val="{$SmartDividernumber} !="/>
  <p:tag name="SMARTOBJECT" val="Section Header v.2"/>
</p:tagLst>
</file>

<file path=ppt/tags/tag186.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187.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2"/>
</p:tagLst>
</file>

<file path=ppt/tags/tag188.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189.xml><?xml version="1.0" encoding="utf-8"?>
<p:tagLst xmlns:a="http://schemas.openxmlformats.org/drawingml/2006/main" xmlns:r="http://schemas.openxmlformats.org/officeDocument/2006/relationships" xmlns:p="http://schemas.openxmlformats.org/presentationml/2006/main">
  <p:tag name="SMARTWRITE" val="{$Executive Summary}"/>
  <p:tag name="SMARTISVISIBLE" val="{$Show Executive Summary} = Yes"/>
  <p:tag name="SMARTLOCKSHAPE" val="Yes"/>
  <p:tag name="SMARTOBJECT" val="Executive Summary v.2"/>
</p:tagLst>
</file>

<file path=ppt/tags/tag19.xml><?xml version="1.0" encoding="utf-8"?>
<p:tagLst xmlns:a="http://schemas.openxmlformats.org/drawingml/2006/main" xmlns:r="http://schemas.openxmlformats.org/officeDocument/2006/relationships" xmlns:p="http://schemas.openxmlformats.org/presentationml/2006/main">
  <p:tag name="FULLLENGTH" val="True"/>
</p:tagLst>
</file>

<file path=ppt/tags/tag190.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191.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192.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ags/tag193.xml><?xml version="1.0" encoding="utf-8"?>
<p:tagLst xmlns:a="http://schemas.openxmlformats.org/drawingml/2006/main" xmlns:r="http://schemas.openxmlformats.org/officeDocument/2006/relationships" xmlns:p="http://schemas.openxmlformats.org/presentationml/2006/main">
  <p:tag name="FULLLENGTH" val="True"/>
</p:tagLst>
</file>

<file path=ppt/tags/tag194.xml><?xml version="1.0" encoding="utf-8"?>
<p:tagLst xmlns:a="http://schemas.openxmlformats.org/drawingml/2006/main" xmlns:r="http://schemas.openxmlformats.org/officeDocument/2006/relationships" xmlns:p="http://schemas.openxmlformats.org/presentationml/2006/main">
  <p:tag name="FULLLENGTH" val="True"/>
</p:tagLst>
</file>

<file path=ppt/tags/tag195.xml><?xml version="1.0" encoding="utf-8"?>
<p:tagLst xmlns:a="http://schemas.openxmlformats.org/drawingml/2006/main" xmlns:r="http://schemas.openxmlformats.org/officeDocument/2006/relationships" xmlns:p="http://schemas.openxmlformats.org/presentationml/2006/main">
  <p:tag name="SMARTWRITE" val="{$SmartDividertext} {$SmartDividernumber} – {$Smart Divider title}"/>
  <p:tag name="SMARTLOCKSHAPE" val="Yes"/>
  <p:tag name="SMARTISVISIBLE" val="{$SmartDividernumber} !="/>
  <p:tag name="SMARTOBJECT" val="Section Header v.2"/>
</p:tagLst>
</file>

<file path=ppt/tags/tag196.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197.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2"/>
</p:tagLst>
</file>

<file path=ppt/tags/tag198.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199.xml><?xml version="1.0" encoding="utf-8"?>
<p:tagLst xmlns:a="http://schemas.openxmlformats.org/drawingml/2006/main" xmlns:r="http://schemas.openxmlformats.org/officeDocument/2006/relationships" xmlns:p="http://schemas.openxmlformats.org/presentationml/2006/main">
  <p:tag name="SMARTWRITE" val="{$Executive Summary}"/>
  <p:tag name="SMARTISVISIBLE" val="{$Show Executive Summary} = Yes"/>
  <p:tag name="SMARTLOCKSHAPE" val="Yes"/>
  <p:tag name="SMARTOBJECT" val="Executive Summary v.2"/>
</p:tagLst>
</file>

<file path=ppt/tags/tag2.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20.xml><?xml version="1.0" encoding="utf-8"?>
<p:tagLst xmlns:a="http://schemas.openxmlformats.org/drawingml/2006/main" xmlns:r="http://schemas.openxmlformats.org/officeDocument/2006/relationships" xmlns:p="http://schemas.openxmlformats.org/presentationml/2006/main">
  <p:tag name="FULLLENGTH" val="True"/>
</p:tagLst>
</file>

<file path=ppt/tags/tag200.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201.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202.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ags/tag203.xml><?xml version="1.0" encoding="utf-8"?>
<p:tagLst xmlns:a="http://schemas.openxmlformats.org/drawingml/2006/main" xmlns:r="http://schemas.openxmlformats.org/officeDocument/2006/relationships" xmlns:p="http://schemas.openxmlformats.org/presentationml/2006/main">
  <p:tag name="FULLLENGTH" val="True"/>
</p:tagLst>
</file>

<file path=ppt/tags/tag204.xml><?xml version="1.0" encoding="utf-8"?>
<p:tagLst xmlns:a="http://schemas.openxmlformats.org/drawingml/2006/main" xmlns:r="http://schemas.openxmlformats.org/officeDocument/2006/relationships" xmlns:p="http://schemas.openxmlformats.org/presentationml/2006/main">
  <p:tag name="FULLLENGTH" val="True"/>
</p:tagLst>
</file>

<file path=ppt/tags/tag205.xml><?xml version="1.0" encoding="utf-8"?>
<p:tagLst xmlns:a="http://schemas.openxmlformats.org/drawingml/2006/main" xmlns:r="http://schemas.openxmlformats.org/officeDocument/2006/relationships" xmlns:p="http://schemas.openxmlformats.org/presentationml/2006/main">
  <p:tag name="FULLLENGTH" val="True"/>
</p:tagLst>
</file>

<file path=ppt/tags/tag206.xml><?xml version="1.0" encoding="utf-8"?>
<p:tagLst xmlns:a="http://schemas.openxmlformats.org/drawingml/2006/main" xmlns:r="http://schemas.openxmlformats.org/officeDocument/2006/relationships" xmlns:p="http://schemas.openxmlformats.org/presentationml/2006/main">
  <p:tag name="SMARTWRITE" val="{$SmartDividertext} {$SmartDividernumber} – {$Smart Divider title}"/>
  <p:tag name="SMARTLOCKSHAPE" val="Yes"/>
  <p:tag name="SMARTISVISIBLE" val="{$SmartDividernumber} !="/>
  <p:tag name="SMARTOBJECT" val="Section Header v.2"/>
</p:tagLst>
</file>

<file path=ppt/tags/tag207.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208.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2"/>
</p:tagLst>
</file>

<file path=ppt/tags/tag209.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21.xml><?xml version="1.0" encoding="utf-8"?>
<p:tagLst xmlns:a="http://schemas.openxmlformats.org/drawingml/2006/main" xmlns:r="http://schemas.openxmlformats.org/officeDocument/2006/relationships" xmlns:p="http://schemas.openxmlformats.org/presentationml/2006/main">
  <p:tag name="SMARTWRITE" val="{$SmartDividertext} {$SmartDividernumber} – {$Smart Divider title}"/>
  <p:tag name="SMARTLOCKSHAPE" val="Yes"/>
  <p:tag name="SMARTISVISIBLE" val="{$SmartDividernumber} !="/>
  <p:tag name="SMARTOBJECT" val="Section Header v.2"/>
</p:tagLst>
</file>

<file path=ppt/tags/tag210.xml><?xml version="1.0" encoding="utf-8"?>
<p:tagLst xmlns:a="http://schemas.openxmlformats.org/drawingml/2006/main" xmlns:r="http://schemas.openxmlformats.org/officeDocument/2006/relationships" xmlns:p="http://schemas.openxmlformats.org/presentationml/2006/main">
  <p:tag name="SMARTWRITE" val="{$Executive Summary}"/>
  <p:tag name="SMARTISVISIBLE" val="{$Show Executive Summary} = Yes"/>
  <p:tag name="SMARTLOCKSHAPE" val="Yes"/>
  <p:tag name="SMARTOBJECT" val="Executive Summary v.2"/>
</p:tagLst>
</file>

<file path=ppt/tags/tag211.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212.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213.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ags/tag214.xml><?xml version="1.0" encoding="utf-8"?>
<p:tagLst xmlns:a="http://schemas.openxmlformats.org/drawingml/2006/main" xmlns:r="http://schemas.openxmlformats.org/officeDocument/2006/relationships" xmlns:p="http://schemas.openxmlformats.org/presentationml/2006/main">
  <p:tag name="FULLENGTH" val="True"/>
</p:tagLst>
</file>

<file path=ppt/tags/tag215.xml><?xml version="1.0" encoding="utf-8"?>
<p:tagLst xmlns:a="http://schemas.openxmlformats.org/drawingml/2006/main" xmlns:r="http://schemas.openxmlformats.org/officeDocument/2006/relationships" xmlns:p="http://schemas.openxmlformats.org/presentationml/2006/main">
  <p:tag name="FULLLENGTH" val="True"/>
</p:tagLst>
</file>

<file path=ppt/tags/tag216.xml><?xml version="1.0" encoding="utf-8"?>
<p:tagLst xmlns:a="http://schemas.openxmlformats.org/drawingml/2006/main" xmlns:r="http://schemas.openxmlformats.org/officeDocument/2006/relationships" xmlns:p="http://schemas.openxmlformats.org/presentationml/2006/main">
  <p:tag name="FULLLENGTH" val="True"/>
</p:tagLst>
</file>

<file path=ppt/tags/tag217.xml><?xml version="1.0" encoding="utf-8"?>
<p:tagLst xmlns:a="http://schemas.openxmlformats.org/drawingml/2006/main" xmlns:r="http://schemas.openxmlformats.org/officeDocument/2006/relationships" xmlns:p="http://schemas.openxmlformats.org/presentationml/2006/main">
  <p:tag name="SMARTWRITE" val="{$SmartDividertext} {$SmartDividernumber} – {$Smart Divider title}"/>
  <p:tag name="SMARTLOCKSHAPE" val="Yes"/>
  <p:tag name="SMARTISVISIBLE" val="{$SmartDividernumber} !="/>
  <p:tag name="SMARTOBJECT" val="Section Header v.2"/>
</p:tagLst>
</file>

<file path=ppt/tags/tag218.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219.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2"/>
</p:tagLst>
</file>

<file path=ppt/tags/tag22.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220.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221.xml><?xml version="1.0" encoding="utf-8"?>
<p:tagLst xmlns:a="http://schemas.openxmlformats.org/drawingml/2006/main" xmlns:r="http://schemas.openxmlformats.org/officeDocument/2006/relationships" xmlns:p="http://schemas.openxmlformats.org/presentationml/2006/main">
  <p:tag name="SMARTWRITE" val="{$Executive Summary}"/>
  <p:tag name="SMARTISVISIBLE" val="{$Show Executive Summary} = Yes"/>
  <p:tag name="SMARTLOCKSHAPE" val="Yes"/>
  <p:tag name="SMARTOBJECT" val="Executive Summary v.2"/>
</p:tagLst>
</file>

<file path=ppt/tags/tag222.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223.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224.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ags/tag225.xml><?xml version="1.0" encoding="utf-8"?>
<p:tagLst xmlns:a="http://schemas.openxmlformats.org/drawingml/2006/main" xmlns:r="http://schemas.openxmlformats.org/officeDocument/2006/relationships" xmlns:p="http://schemas.openxmlformats.org/presentationml/2006/main">
  <p:tag name="FULLLENGTH" val="True"/>
</p:tagLst>
</file>

<file path=ppt/tags/tag226.xml><?xml version="1.0" encoding="utf-8"?>
<p:tagLst xmlns:a="http://schemas.openxmlformats.org/drawingml/2006/main" xmlns:r="http://schemas.openxmlformats.org/officeDocument/2006/relationships" xmlns:p="http://schemas.openxmlformats.org/presentationml/2006/main">
  <p:tag name="FULLLENGTH" val="True"/>
</p:tagLst>
</file>

<file path=ppt/tags/tag227.xml><?xml version="1.0" encoding="utf-8"?>
<p:tagLst xmlns:a="http://schemas.openxmlformats.org/drawingml/2006/main" xmlns:r="http://schemas.openxmlformats.org/officeDocument/2006/relationships" xmlns:p="http://schemas.openxmlformats.org/presentationml/2006/main">
  <p:tag name="FULLLENGTH" val="True"/>
</p:tagLst>
</file>

<file path=ppt/tags/tag228.xml><?xml version="1.0" encoding="utf-8"?>
<p:tagLst xmlns:a="http://schemas.openxmlformats.org/drawingml/2006/main" xmlns:r="http://schemas.openxmlformats.org/officeDocument/2006/relationships" xmlns:p="http://schemas.openxmlformats.org/presentationml/2006/main">
  <p:tag name="SMARTWRITE" val="{$SmartDividertext} {$SmartDividernumber} – {$Smart Divider title}"/>
  <p:tag name="SMARTLOCKSHAPE" val="Yes"/>
  <p:tag name="SMARTISVISIBLE" val="{$SmartDividernumber} !="/>
  <p:tag name="SMARTOBJECT" val="Section Header v.2"/>
</p:tagLst>
</file>

<file path=ppt/tags/tag229.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23.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2"/>
</p:tagLst>
</file>

<file path=ppt/tags/tag230.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2"/>
</p:tagLst>
</file>

<file path=ppt/tags/tag231.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232.xml><?xml version="1.0" encoding="utf-8"?>
<p:tagLst xmlns:a="http://schemas.openxmlformats.org/drawingml/2006/main" xmlns:r="http://schemas.openxmlformats.org/officeDocument/2006/relationships" xmlns:p="http://schemas.openxmlformats.org/presentationml/2006/main">
  <p:tag name="SMARTWRITE" val="{$Executive Summary}"/>
  <p:tag name="SMARTISVISIBLE" val="{$Show Executive Summary} = Yes"/>
  <p:tag name="SMARTLOCKSHAPE" val="Yes"/>
  <p:tag name="SMARTOBJECT" val="Executive Summary v.2"/>
</p:tagLst>
</file>

<file path=ppt/tags/tag233.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234.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235.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ags/tag236.xml><?xml version="1.0" encoding="utf-8"?>
<p:tagLst xmlns:a="http://schemas.openxmlformats.org/drawingml/2006/main" xmlns:r="http://schemas.openxmlformats.org/officeDocument/2006/relationships" xmlns:p="http://schemas.openxmlformats.org/presentationml/2006/main">
  <p:tag name="SMARTWRITE" val="{$SmartDividertext} {$SmartDividernumber} – {$Smart Divider title}"/>
  <p:tag name="SMARTLOCKSHAPE" val="Yes"/>
  <p:tag name="SMARTISVISIBLE" val="{$SmartDividernumber} !="/>
  <p:tag name="SMARTOBJECT" val="Section Header v.2"/>
</p:tagLst>
</file>

<file path=ppt/tags/tag237.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238.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2"/>
</p:tagLst>
</file>

<file path=ppt/tags/tag239.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24.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240.xml><?xml version="1.0" encoding="utf-8"?>
<p:tagLst xmlns:a="http://schemas.openxmlformats.org/drawingml/2006/main" xmlns:r="http://schemas.openxmlformats.org/officeDocument/2006/relationships" xmlns:p="http://schemas.openxmlformats.org/presentationml/2006/main">
  <p:tag name="SMARTWRITE" val="{$Executive Summary}"/>
  <p:tag name="SMARTISVISIBLE" val="{$Show Executive Summary} = Yes"/>
  <p:tag name="SMARTLOCKSHAPE" val="Yes"/>
  <p:tag name="SMARTOBJECT" val="Executive Summary v.2"/>
</p:tagLst>
</file>

<file path=ppt/tags/tag241.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242.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243.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ags/tag244.xml><?xml version="1.0" encoding="utf-8"?>
<p:tagLst xmlns:a="http://schemas.openxmlformats.org/drawingml/2006/main" xmlns:r="http://schemas.openxmlformats.org/officeDocument/2006/relationships" xmlns:p="http://schemas.openxmlformats.org/presentationml/2006/main">
  <p:tag name="SMARTWRITE" val="{$SmartDividertext} {$SmartDividernumber} – {$Smart Divider title}"/>
  <p:tag name="SMARTLOCKSHAPE" val="Yes"/>
  <p:tag name="SMARTISVISIBLE" val="{$SmartDividernumber} !="/>
  <p:tag name="SMARTOBJECT" val="Section Header v.2"/>
</p:tagLst>
</file>

<file path=ppt/tags/tag245.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246.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2"/>
</p:tagLst>
</file>

<file path=ppt/tags/tag247.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248.xml><?xml version="1.0" encoding="utf-8"?>
<p:tagLst xmlns:a="http://schemas.openxmlformats.org/drawingml/2006/main" xmlns:r="http://schemas.openxmlformats.org/officeDocument/2006/relationships" xmlns:p="http://schemas.openxmlformats.org/presentationml/2006/main">
  <p:tag name="SMARTWRITE" val="{$Executive Summary}"/>
  <p:tag name="SMARTISVISIBLE" val="{$Show Executive Summary} = Yes"/>
  <p:tag name="SMARTLOCKSHAPE" val="Yes"/>
  <p:tag name="SMARTOBJECT" val="Executive Summary v.2"/>
</p:tagLst>
</file>

<file path=ppt/tags/tag249.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25.xml><?xml version="1.0" encoding="utf-8"?>
<p:tagLst xmlns:a="http://schemas.openxmlformats.org/drawingml/2006/main" xmlns:r="http://schemas.openxmlformats.org/officeDocument/2006/relationships" xmlns:p="http://schemas.openxmlformats.org/presentationml/2006/main">
  <p:tag name="SMARTWRITE" val="{$Executive Summary}"/>
  <p:tag name="SMARTISVISIBLE" val="{$Show Executive Summary} = Yes"/>
  <p:tag name="SMARTLOCKSHAPE" val="Yes"/>
  <p:tag name="SMARTOBJECT" val="Executive Summary v.2"/>
</p:tagLst>
</file>

<file path=ppt/tags/tag250.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251.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ags/tag252.xml><?xml version="1.0" encoding="utf-8"?>
<p:tagLst xmlns:a="http://schemas.openxmlformats.org/drawingml/2006/main" xmlns:r="http://schemas.openxmlformats.org/officeDocument/2006/relationships" xmlns:p="http://schemas.openxmlformats.org/presentationml/2006/main">
  <p:tag name="SMARTWRITE" val="{$SmartDividertext} {$SmartDividernumber} – {$Smart Divider title}"/>
  <p:tag name="SMARTLOCKSHAPE" val="Yes"/>
  <p:tag name="SMARTISVISIBLE" val="{$SmartDividernumber} !="/>
  <p:tag name="SMARTOBJECT" val="Section Header v.2"/>
</p:tagLst>
</file>

<file path=ppt/tags/tag253.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254.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2"/>
</p:tagLst>
</file>

<file path=ppt/tags/tag255.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256.xml><?xml version="1.0" encoding="utf-8"?>
<p:tagLst xmlns:a="http://schemas.openxmlformats.org/drawingml/2006/main" xmlns:r="http://schemas.openxmlformats.org/officeDocument/2006/relationships" xmlns:p="http://schemas.openxmlformats.org/presentationml/2006/main">
  <p:tag name="SMARTWRITE" val="{$Executive Summary}"/>
  <p:tag name="SMARTISVISIBLE" val="{$Show Executive Summary} = Yes"/>
  <p:tag name="SMARTLOCKSHAPE" val="Yes"/>
  <p:tag name="SMARTOBJECT" val="Executive Summary v.2"/>
</p:tagLst>
</file>

<file path=ppt/tags/tag257.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258.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259.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ags/tag26.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260.xml><?xml version="1.0" encoding="utf-8"?>
<p:tagLst xmlns:a="http://schemas.openxmlformats.org/drawingml/2006/main" xmlns:r="http://schemas.openxmlformats.org/officeDocument/2006/relationships" xmlns:p="http://schemas.openxmlformats.org/presentationml/2006/main">
  <p:tag name="SMARTWRITE" val="{$SmartDividertext} {$SmartDividernumber} – {$Smart Divider title}"/>
  <p:tag name="SMARTLOCKSHAPE" val="Yes"/>
  <p:tag name="SMARTISVISIBLE" val="{$SmartDividernumber} !="/>
  <p:tag name="SMARTOBJECT" val="Section Header v.2"/>
</p:tagLst>
</file>

<file path=ppt/tags/tag261.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262.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2"/>
</p:tagLst>
</file>

<file path=ppt/tags/tag263.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264.xml><?xml version="1.0" encoding="utf-8"?>
<p:tagLst xmlns:a="http://schemas.openxmlformats.org/drawingml/2006/main" xmlns:r="http://schemas.openxmlformats.org/officeDocument/2006/relationships" xmlns:p="http://schemas.openxmlformats.org/presentationml/2006/main">
  <p:tag name="SMARTWRITE" val="{$Executive Summary}"/>
  <p:tag name="SMARTISVISIBLE" val="{$Show Executive Summary} = Yes"/>
  <p:tag name="SMARTLOCKSHAPE" val="Yes"/>
  <p:tag name="SMARTOBJECT" val="Executive Summary v.2"/>
</p:tagLst>
</file>

<file path=ppt/tags/tag265.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266.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267.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ags/tag268.xml><?xml version="1.0" encoding="utf-8"?>
<p:tagLst xmlns:a="http://schemas.openxmlformats.org/drawingml/2006/main" xmlns:r="http://schemas.openxmlformats.org/officeDocument/2006/relationships" xmlns:p="http://schemas.openxmlformats.org/presentationml/2006/main">
  <p:tag name="SMARTWRITE" val="{$SmartDividertext} {$SmartDividernumber} – {$Smart Divider title}"/>
  <p:tag name="SMARTLOCKSHAPE" val="Yes"/>
  <p:tag name="SMARTISVISIBLE" val="{$SmartDividernumber} !="/>
  <p:tag name="SMARTOBJECT" val="Section Header v.2"/>
</p:tagLst>
</file>

<file path=ppt/tags/tag269.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27.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270.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2"/>
</p:tagLst>
</file>

<file path=ppt/tags/tag271.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272.xml><?xml version="1.0" encoding="utf-8"?>
<p:tagLst xmlns:a="http://schemas.openxmlformats.org/drawingml/2006/main" xmlns:r="http://schemas.openxmlformats.org/officeDocument/2006/relationships" xmlns:p="http://schemas.openxmlformats.org/presentationml/2006/main">
  <p:tag name="SMARTWRITE" val="{$Executive Summary}"/>
  <p:tag name="SMARTISVISIBLE" val="{$Show Executive Summary} = Yes"/>
  <p:tag name="SMARTLOCKSHAPE" val="Yes"/>
  <p:tag name="SMARTOBJECT" val="Executive Summary v.2"/>
</p:tagLst>
</file>

<file path=ppt/tags/tag273.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274.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275.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ags/tag276.xml><?xml version="1.0" encoding="utf-8"?>
<p:tagLst xmlns:a="http://schemas.openxmlformats.org/drawingml/2006/main" xmlns:r="http://schemas.openxmlformats.org/officeDocument/2006/relationships" xmlns:p="http://schemas.openxmlformats.org/presentationml/2006/main">
  <p:tag name="SMARTWRITE" val="{SmartDividertext} {SmartDividernumber}"/>
  <p:tag name="SMARTSHAPETYPE" val="DividerHeader"/>
</p:tagLst>
</file>

<file path=ppt/tags/tag277.xml><?xml version="1.0" encoding="utf-8"?>
<p:tagLst xmlns:a="http://schemas.openxmlformats.org/drawingml/2006/main" xmlns:r="http://schemas.openxmlformats.org/officeDocument/2006/relationships" xmlns:p="http://schemas.openxmlformats.org/presentationml/2006/main">
  <p:tag name="SMARTREAD" val="{Smart Divider title}"/>
  <p:tag name="SMARTWRITE" val="{Smart Divider title}"/>
</p:tagLst>
</file>

<file path=ppt/tags/tag278.xml><?xml version="1.0" encoding="utf-8"?>
<p:tagLst xmlns:a="http://schemas.openxmlformats.org/drawingml/2006/main" xmlns:r="http://schemas.openxmlformats.org/officeDocument/2006/relationships" xmlns:p="http://schemas.openxmlformats.org/presentationml/2006/main">
  <p:tag name="SMARTSLIDETYPE" val="Divider"/>
  <p:tag name="SMARTDIVIDERLEVEL" val="0"/>
  <p:tag name="SMARTDIVIDERTYPE" val="Section"/>
  <p:tag name="SHOW EXECUTIVE SUMMARY" val="No"/>
</p:tagLst>
</file>

<file path=ppt/tags/tag279.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2"/>
</p:tagLst>
</file>

<file path=ppt/tags/tag28.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ags/tag280.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281.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282.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283.xml><?xml version="1.0" encoding="utf-8"?>
<p:tagLst xmlns:a="http://schemas.openxmlformats.org/drawingml/2006/main" xmlns:r="http://schemas.openxmlformats.org/officeDocument/2006/relationships" xmlns:p="http://schemas.openxmlformats.org/presentationml/2006/main">
  <p:tag name="SMARTWRITE" val="{SmartDividertext} {SmartDividernumber}"/>
  <p:tag name="SMARTSHAPETYPE" val="DividerHeader"/>
</p:tagLst>
</file>

<file path=ppt/tags/tag284.xml><?xml version="1.0" encoding="utf-8"?>
<p:tagLst xmlns:a="http://schemas.openxmlformats.org/drawingml/2006/main" xmlns:r="http://schemas.openxmlformats.org/officeDocument/2006/relationships" xmlns:p="http://schemas.openxmlformats.org/presentationml/2006/main">
  <p:tag name="SMARTREAD" val="{Smart Divider title}"/>
  <p:tag name="SMARTWRITE" val="{Smart Divider title}"/>
</p:tagLst>
</file>

<file path=ppt/tags/tag285.xml><?xml version="1.0" encoding="utf-8"?>
<p:tagLst xmlns:a="http://schemas.openxmlformats.org/drawingml/2006/main" xmlns:r="http://schemas.openxmlformats.org/officeDocument/2006/relationships" xmlns:p="http://schemas.openxmlformats.org/presentationml/2006/main">
  <p:tag name="SMARTSLIDETYPE" val="Divider"/>
  <p:tag name="SMARTDIVIDERLEVEL" val="0"/>
  <p:tag name="SHOW EXECUTIVE SUMMARY" val="No"/>
  <p:tag name="SMARTDIVIDERTYPE" val="Appendix"/>
</p:tagLst>
</file>

<file path=ppt/tags/tag286.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2"/>
</p:tagLst>
</file>

<file path=ppt/tags/tag287.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288.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289.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29.xml><?xml version="1.0" encoding="utf-8"?>
<p:tagLst xmlns:a="http://schemas.openxmlformats.org/drawingml/2006/main" xmlns:r="http://schemas.openxmlformats.org/officeDocument/2006/relationships" xmlns:p="http://schemas.openxmlformats.org/presentationml/2006/main">
  <p:tag name="FULLLENGTH" val="True"/>
</p:tagLst>
</file>

<file path=ppt/tags/tag290.xml><?xml version="1.0" encoding="utf-8"?>
<p:tagLst xmlns:a="http://schemas.openxmlformats.org/drawingml/2006/main" xmlns:r="http://schemas.openxmlformats.org/officeDocument/2006/relationships" xmlns:p="http://schemas.openxmlformats.org/presentationml/2006/main">
  <p:tag name="SMARTWRITE" val="{@Subtitle}"/>
  <p:tag name="SMARTREAD" val="{@Subtitle}"/>
</p:tagLst>
</file>

<file path=ppt/tags/tag291.xml><?xml version="1.0" encoding="utf-8"?>
<p:tagLst xmlns:a="http://schemas.openxmlformats.org/drawingml/2006/main" xmlns:r="http://schemas.openxmlformats.org/officeDocument/2006/relationships" xmlns:p="http://schemas.openxmlformats.org/presentationml/2006/main">
  <p:tag name="SMARTWRITE" val="{@Title}"/>
  <p:tag name="SMARTREAD" val="{@Title}"/>
</p:tagLst>
</file>

<file path=ppt/tags/tag292.xml><?xml version="1.0" encoding="utf-8"?>
<p:tagLst xmlns:a="http://schemas.openxmlformats.org/drawingml/2006/main" xmlns:r="http://schemas.openxmlformats.org/officeDocument/2006/relationships" xmlns:p="http://schemas.openxmlformats.org/presentationml/2006/main">
  <p:tag name="SMARTWRITE" val="{@Confidentiality stamp}"/>
  <p:tag name="SMARTREAD" val="{@Confidentiality stamp}"/>
  <p:tag name="SMARTOBJECT" val="Confidentiality stamp Large Title and Subtitle v.2"/>
</p:tagLst>
</file>

<file path=ppt/tags/tag293.xml><?xml version="1.0" encoding="utf-8"?>
<p:tagLst xmlns:a="http://schemas.openxmlformats.org/drawingml/2006/main" xmlns:r="http://schemas.openxmlformats.org/officeDocument/2006/relationships" xmlns:p="http://schemas.openxmlformats.org/presentationml/2006/main">
  <p:tag name="SMARTWRITE" val="{@Draft stamp}"/>
  <p:tag name="SMARTISVISIBLE" val="{@Show Draft stamp} = Yes"/>
  <p:tag name="SMARTREAD" val="{@Draft stamp}"/>
  <p:tag name="SMARTOBJECT" val="Draft stamp Large Title and Subtitle v.2"/>
</p:tagLst>
</file>

<file path=ppt/tags/tag294.xml><?xml version="1.0" encoding="utf-8"?>
<p:tagLst xmlns:a="http://schemas.openxmlformats.org/drawingml/2006/main" xmlns:r="http://schemas.openxmlformats.org/officeDocument/2006/relationships" xmlns:p="http://schemas.openxmlformats.org/presentationml/2006/main">
  <p:tag name="SMARTWRITE" val="{@Report date}"/>
  <p:tag name="SMARTREAD" val="{@Report date}"/>
  <p:tag name="SMARTOBJECT" val="Report date Large Title and Subtitle v.2"/>
</p:tagLst>
</file>

<file path=ppt/tags/tag295.xml><?xml version="1.0" encoding="utf-8"?>
<p:tagLst xmlns:a="http://schemas.openxmlformats.org/drawingml/2006/main" xmlns:r="http://schemas.openxmlformats.org/officeDocument/2006/relationships" xmlns:p="http://schemas.openxmlformats.org/presentationml/2006/main">
  <p:tag name="SMARTOBJECT" val="Descriptor Large Title and Subtitle v.2"/>
  <p:tag name="SMARTREAD" val="{@BusinessUnitCoverText}"/>
  <p:tag name="SMARTWRITE" val="{@BusinessUnitCoverText}"/>
</p:tagLst>
</file>

<file path=ppt/tags/tag296.xml><?xml version="1.0" encoding="utf-8"?>
<p:tagLst xmlns:a="http://schemas.openxmlformats.org/drawingml/2006/main" xmlns:r="http://schemas.openxmlformats.org/officeDocument/2006/relationships" xmlns:p="http://schemas.openxmlformats.org/presentationml/2006/main">
  <p:tag name="SMARTOBJECT" val="Cover Content"/>
</p:tagLst>
</file>

<file path=ppt/tags/tag297.xml><?xml version="1.0" encoding="utf-8"?>
<p:tagLst xmlns:a="http://schemas.openxmlformats.org/drawingml/2006/main" xmlns:r="http://schemas.openxmlformats.org/officeDocument/2006/relationships" xmlns:p="http://schemas.openxmlformats.org/presentationml/2006/main">
  <p:tag name="SMARTSHAPETYPE" val="Front Cover Image"/>
</p:tagLst>
</file>

<file path=ppt/tags/tag298.xml><?xml version="1.0" encoding="utf-8"?>
<p:tagLst xmlns:a="http://schemas.openxmlformats.org/drawingml/2006/main" xmlns:r="http://schemas.openxmlformats.org/officeDocument/2006/relationships" xmlns:p="http://schemas.openxmlformats.org/presentationml/2006/main">
  <p:tag name="SMARTWRITE" val="{@Subtitle}"/>
  <p:tag name="SMARTREAD" val="{@Subtitle}"/>
</p:tagLst>
</file>

<file path=ppt/tags/tag299.xml><?xml version="1.0" encoding="utf-8"?>
<p:tagLst xmlns:a="http://schemas.openxmlformats.org/drawingml/2006/main" xmlns:r="http://schemas.openxmlformats.org/officeDocument/2006/relationships" xmlns:p="http://schemas.openxmlformats.org/presentationml/2006/main">
  <p:tag name="SMARTWRITE" val="{@Title}"/>
  <p:tag name="SMARTREAD" val="{@Title}"/>
</p:tagLst>
</file>

<file path=ppt/tags/tag3.xml><?xml version="1.0" encoding="utf-8"?>
<p:tagLst xmlns:a="http://schemas.openxmlformats.org/drawingml/2006/main" xmlns:r="http://schemas.openxmlformats.org/officeDocument/2006/relationships" xmlns:p="http://schemas.openxmlformats.org/presentationml/2006/main">
  <p:tag name="SMARTWRITE" val="{@Subtitle}"/>
  <p:tag name="SMARTREAD" val="{@Subtitle}"/>
</p:tagLst>
</file>

<file path=ppt/tags/tag30.xml><?xml version="1.0" encoding="utf-8"?>
<p:tagLst xmlns:a="http://schemas.openxmlformats.org/drawingml/2006/main" xmlns:r="http://schemas.openxmlformats.org/officeDocument/2006/relationships" xmlns:p="http://schemas.openxmlformats.org/presentationml/2006/main">
  <p:tag name="FULLLENGTH" val="True"/>
</p:tagLst>
</file>

<file path=ppt/tags/tag300.xml><?xml version="1.0" encoding="utf-8"?>
<p:tagLst xmlns:a="http://schemas.openxmlformats.org/drawingml/2006/main" xmlns:r="http://schemas.openxmlformats.org/officeDocument/2006/relationships" xmlns:p="http://schemas.openxmlformats.org/presentationml/2006/main">
  <p:tag name="SMARTWRITE" val="{@Confidentiality stamp}"/>
  <p:tag name="SMARTREAD" val="{@Confidentiality stamp}"/>
  <p:tag name="SMARTOBJECT" val="Confidentiality stamp Fixed Logo v.2"/>
</p:tagLst>
</file>

<file path=ppt/tags/tag301.xml><?xml version="1.0" encoding="utf-8"?>
<p:tagLst xmlns:a="http://schemas.openxmlformats.org/drawingml/2006/main" xmlns:r="http://schemas.openxmlformats.org/officeDocument/2006/relationships" xmlns:p="http://schemas.openxmlformats.org/presentationml/2006/main">
  <p:tag name="SMARTWRITE" val="{@Draft stamp}"/>
  <p:tag name="SMARTISVISIBLE" val="{@Show Draft stamp} = Yes"/>
  <p:tag name="SMARTREAD" val="{@Draft stamp}"/>
  <p:tag name="SMARTOBJECT" val="Draft stamp Fixed Logo v.2"/>
</p:tagLst>
</file>

<file path=ppt/tags/tag302.xml><?xml version="1.0" encoding="utf-8"?>
<p:tagLst xmlns:a="http://schemas.openxmlformats.org/drawingml/2006/main" xmlns:r="http://schemas.openxmlformats.org/officeDocument/2006/relationships" xmlns:p="http://schemas.openxmlformats.org/presentationml/2006/main">
  <p:tag name="SMARTWRITE" val="{@Report date}"/>
  <p:tag name="SMARTREAD" val="{@Report date}"/>
  <p:tag name="SMARTOBJECT" val="Report date Fixed Logo v.2"/>
</p:tagLst>
</file>

<file path=ppt/tags/tag303.xml><?xml version="1.0" encoding="utf-8"?>
<p:tagLst xmlns:a="http://schemas.openxmlformats.org/drawingml/2006/main" xmlns:r="http://schemas.openxmlformats.org/officeDocument/2006/relationships" xmlns:p="http://schemas.openxmlformats.org/presentationml/2006/main">
  <p:tag name="SMARTOBJECT" val="Descriptor Fixed Logo v.2"/>
  <p:tag name="SMARTREAD" val="{@BusinessUnitCoverText}"/>
  <p:tag name="SMARTWRITE" val="{@BusinessUnitCoverText}"/>
</p:tagLst>
</file>

<file path=ppt/tags/tag304.xml><?xml version="1.0" encoding="utf-8"?>
<p:tagLst xmlns:a="http://schemas.openxmlformats.org/drawingml/2006/main" xmlns:r="http://schemas.openxmlformats.org/officeDocument/2006/relationships" xmlns:p="http://schemas.openxmlformats.org/presentationml/2006/main">
  <p:tag name="SMARTWRITE" val="{@Subtitle}"/>
  <p:tag name="SMARTREAD" val="{@Subtitle}"/>
</p:tagLst>
</file>

<file path=ppt/tags/tag305.xml><?xml version="1.0" encoding="utf-8"?>
<p:tagLst xmlns:a="http://schemas.openxmlformats.org/drawingml/2006/main" xmlns:r="http://schemas.openxmlformats.org/officeDocument/2006/relationships" xmlns:p="http://schemas.openxmlformats.org/presentationml/2006/main">
  <p:tag name="SMARTWRITE" val="{@Title}"/>
  <p:tag name="SMARTREAD" val="{@Title}"/>
</p:tagLst>
</file>

<file path=ppt/tags/tag306.xml><?xml version="1.0" encoding="utf-8"?>
<p:tagLst xmlns:a="http://schemas.openxmlformats.org/drawingml/2006/main" xmlns:r="http://schemas.openxmlformats.org/officeDocument/2006/relationships" xmlns:p="http://schemas.openxmlformats.org/presentationml/2006/main">
  <p:tag name="SMARTISVISIBLE" val="{@Show Draft stamp} = Yes"/>
  <p:tag name="SMARTOBJECT" val="Confidentiality stamp Colour v.2"/>
  <p:tag name="SMARTREAD" val="{@Confidentiality stamp}"/>
  <p:tag name="SMARTWRITE" val="{@Confidentiality stamp}"/>
</p:tagLst>
</file>

<file path=ppt/tags/tag307.xml><?xml version="1.0" encoding="utf-8"?>
<p:tagLst xmlns:a="http://schemas.openxmlformats.org/drawingml/2006/main" xmlns:r="http://schemas.openxmlformats.org/officeDocument/2006/relationships" xmlns:p="http://schemas.openxmlformats.org/presentationml/2006/main">
  <p:tag name="SMARTISVISIBLE" val="{@Show Draft stamp} = Yes"/>
  <p:tag name="SMARTOBJECT" val="Draft stamp Colour v.2"/>
  <p:tag name="SMARTREAD" val="{@Draft stamp}"/>
  <p:tag name="SMARTWRITE" val="{@Draft stamp}"/>
</p:tagLst>
</file>

<file path=ppt/tags/tag308.xml><?xml version="1.0" encoding="utf-8"?>
<p:tagLst xmlns:a="http://schemas.openxmlformats.org/drawingml/2006/main" xmlns:r="http://schemas.openxmlformats.org/officeDocument/2006/relationships" xmlns:p="http://schemas.openxmlformats.org/presentationml/2006/main">
  <p:tag name="SMARTWRITE" val="{@Report date}"/>
  <p:tag name="SMARTOBJECT" val="Report date Colour v.2"/>
  <p:tag name="SMARTREAD" val="{@Report date}"/>
</p:tagLst>
</file>

<file path=ppt/tags/tag309.xml><?xml version="1.0" encoding="utf-8"?>
<p:tagLst xmlns:a="http://schemas.openxmlformats.org/drawingml/2006/main" xmlns:r="http://schemas.openxmlformats.org/officeDocument/2006/relationships" xmlns:p="http://schemas.openxmlformats.org/presentationml/2006/main">
  <p:tag name="SMARTOBJECT" val="Descriptor Colour v.2"/>
  <p:tag name="SMARTREAD" val="{@BusinessUnitCoverText}"/>
  <p:tag name="SMARTWRITE" val="{@BusinessUnitCoverText}"/>
</p:tagLst>
</file>

<file path=ppt/tags/tag31.xml><?xml version="1.0" encoding="utf-8"?>
<p:tagLst xmlns:a="http://schemas.openxmlformats.org/drawingml/2006/main" xmlns:r="http://schemas.openxmlformats.org/officeDocument/2006/relationships" xmlns:p="http://schemas.openxmlformats.org/presentationml/2006/main">
  <p:tag name="SMARTWRITE" val="{$SmartDividertext} {$SmartDividernumber} – {$Smart Divider title}"/>
  <p:tag name="SMARTLOCKSHAPE" val="Yes"/>
  <p:tag name="SMARTISVISIBLE" val="{$SmartDividernumber} !="/>
  <p:tag name="SMARTOBJECT" val="Section Header v.2"/>
</p:tagLst>
</file>

<file path=ppt/tags/tag32.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33.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2"/>
</p:tagLst>
</file>

<file path=ppt/tags/tag34.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35.xml><?xml version="1.0" encoding="utf-8"?>
<p:tagLst xmlns:a="http://schemas.openxmlformats.org/drawingml/2006/main" xmlns:r="http://schemas.openxmlformats.org/officeDocument/2006/relationships" xmlns:p="http://schemas.openxmlformats.org/presentationml/2006/main">
  <p:tag name="SMARTWRITE" val="{$Executive Summary}"/>
  <p:tag name="SMARTISVISIBLE" val="{$Show Executive Summary} = Yes"/>
  <p:tag name="SMARTLOCKSHAPE" val="Yes"/>
  <p:tag name="SMARTOBJECT" val="Executive Summary v.2"/>
</p:tagLst>
</file>

<file path=ppt/tags/tag36.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37.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38.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ags/tag39.xml><?xml version="1.0" encoding="utf-8"?>
<p:tagLst xmlns:a="http://schemas.openxmlformats.org/drawingml/2006/main" xmlns:r="http://schemas.openxmlformats.org/officeDocument/2006/relationships" xmlns:p="http://schemas.openxmlformats.org/presentationml/2006/main">
  <p:tag name="FULLLENGTH" val="True"/>
</p:tagLst>
</file>

<file path=ppt/tags/tag4.xml><?xml version="1.0" encoding="utf-8"?>
<p:tagLst xmlns:a="http://schemas.openxmlformats.org/drawingml/2006/main" xmlns:r="http://schemas.openxmlformats.org/officeDocument/2006/relationships" xmlns:p="http://schemas.openxmlformats.org/presentationml/2006/main">
  <p:tag name="SMARTWRITE" val="{@Title}"/>
  <p:tag name="SMARTREAD" val="{@Title}"/>
</p:tagLst>
</file>

<file path=ppt/tags/tag40.xml><?xml version="1.0" encoding="utf-8"?>
<p:tagLst xmlns:a="http://schemas.openxmlformats.org/drawingml/2006/main" xmlns:r="http://schemas.openxmlformats.org/officeDocument/2006/relationships" xmlns:p="http://schemas.openxmlformats.org/presentationml/2006/main">
  <p:tag name="FULLLENGTH" val="True"/>
</p:tagLst>
</file>

<file path=ppt/tags/tag41.xml><?xml version="1.0" encoding="utf-8"?>
<p:tagLst xmlns:a="http://schemas.openxmlformats.org/drawingml/2006/main" xmlns:r="http://schemas.openxmlformats.org/officeDocument/2006/relationships" xmlns:p="http://schemas.openxmlformats.org/presentationml/2006/main">
  <p:tag name="SMARTWRITE" val="{$SmartDividertext} {$SmartDividernumber} – {$Smart Divider title}"/>
  <p:tag name="SMARTLOCKSHAPE" val="Yes"/>
  <p:tag name="SMARTISVISIBLE" val="{$SmartDividernumber} !="/>
  <p:tag name="SMARTOBJECT" val="Section Header v.2"/>
</p:tagLst>
</file>

<file path=ppt/tags/tag42.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43.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2"/>
</p:tagLst>
</file>

<file path=ppt/tags/tag44.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45.xml><?xml version="1.0" encoding="utf-8"?>
<p:tagLst xmlns:a="http://schemas.openxmlformats.org/drawingml/2006/main" xmlns:r="http://schemas.openxmlformats.org/officeDocument/2006/relationships" xmlns:p="http://schemas.openxmlformats.org/presentationml/2006/main">
  <p:tag name="SMARTWRITE" val="{$Executive Summary}"/>
  <p:tag name="SMARTISVISIBLE" val="{$Show Executive Summary} = Yes"/>
  <p:tag name="SMARTLOCKSHAPE" val="Yes"/>
  <p:tag name="SMARTOBJECT" val="Executive Summary v.2"/>
</p:tagLst>
</file>

<file path=ppt/tags/tag46.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47.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48.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ags/tag49.xml><?xml version="1.0" encoding="utf-8"?>
<p:tagLst xmlns:a="http://schemas.openxmlformats.org/drawingml/2006/main" xmlns:r="http://schemas.openxmlformats.org/officeDocument/2006/relationships" xmlns:p="http://schemas.openxmlformats.org/presentationml/2006/main">
  <p:tag name="FULLLENGTH" val="True"/>
</p:tagLst>
</file>

<file path=ppt/tags/tag5.xml><?xml version="1.0" encoding="utf-8"?>
<p:tagLst xmlns:a="http://schemas.openxmlformats.org/drawingml/2006/main" xmlns:r="http://schemas.openxmlformats.org/officeDocument/2006/relationships" xmlns:p="http://schemas.openxmlformats.org/presentationml/2006/main">
  <p:tag name="SMARTWRITE" val="{@Confidentiality stamp}"/>
  <p:tag name="SMARTREAD" val="{@Confidentiality stamp}"/>
  <p:tag name="SMARTOBJECT" val="Confidentiality stamp Large Title and Subtitle v.2"/>
</p:tagLst>
</file>

<file path=ppt/tags/tag50.xml><?xml version="1.0" encoding="utf-8"?>
<p:tagLst xmlns:a="http://schemas.openxmlformats.org/drawingml/2006/main" xmlns:r="http://schemas.openxmlformats.org/officeDocument/2006/relationships" xmlns:p="http://schemas.openxmlformats.org/presentationml/2006/main">
  <p:tag name="FULLLENGTH" val="True"/>
</p:tagLst>
</file>

<file path=ppt/tags/tag51.xml><?xml version="1.0" encoding="utf-8"?>
<p:tagLst xmlns:a="http://schemas.openxmlformats.org/drawingml/2006/main" xmlns:r="http://schemas.openxmlformats.org/officeDocument/2006/relationships" xmlns:p="http://schemas.openxmlformats.org/presentationml/2006/main">
  <p:tag name="FULLLENGTH" val="True"/>
</p:tagLst>
</file>

<file path=ppt/tags/tag52.xml><?xml version="1.0" encoding="utf-8"?>
<p:tagLst xmlns:a="http://schemas.openxmlformats.org/drawingml/2006/main" xmlns:r="http://schemas.openxmlformats.org/officeDocument/2006/relationships" xmlns:p="http://schemas.openxmlformats.org/presentationml/2006/main">
  <p:tag name="SMARTWRITE" val="{$SmartDividertext} {$SmartDividernumber} – {$Smart Divider title}"/>
  <p:tag name="SMARTLOCKSHAPE" val="Yes"/>
  <p:tag name="SMARTISVISIBLE" val="{$SmartDividernumber} !="/>
  <p:tag name="SMARTOBJECT" val="Section Header v.2"/>
</p:tagLst>
</file>

<file path=ppt/tags/tag53.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54.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2"/>
</p:tagLst>
</file>

<file path=ppt/tags/tag55.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56.xml><?xml version="1.0" encoding="utf-8"?>
<p:tagLst xmlns:a="http://schemas.openxmlformats.org/drawingml/2006/main" xmlns:r="http://schemas.openxmlformats.org/officeDocument/2006/relationships" xmlns:p="http://schemas.openxmlformats.org/presentationml/2006/main">
  <p:tag name="SMARTWRITE" val="{$Executive Summary}"/>
  <p:tag name="SMARTISVISIBLE" val="{$Show Executive Summary} = Yes"/>
  <p:tag name="SMARTLOCKSHAPE" val="Yes"/>
  <p:tag name="SMARTOBJECT" val="Executive Summary v.2"/>
</p:tagLst>
</file>

<file path=ppt/tags/tag57.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58.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59.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ags/tag6.xml><?xml version="1.0" encoding="utf-8"?>
<p:tagLst xmlns:a="http://schemas.openxmlformats.org/drawingml/2006/main" xmlns:r="http://schemas.openxmlformats.org/officeDocument/2006/relationships" xmlns:p="http://schemas.openxmlformats.org/presentationml/2006/main">
  <p:tag name="SMARTWRITE" val="{@Draft stamp}"/>
  <p:tag name="SMARTISVISIBLE" val="{@Show Draft stamp} = Yes"/>
  <p:tag name="SMARTREAD" val="{@Draft stamp}"/>
  <p:tag name="SMARTOBJECT" val="Draft stamp Large Title and Subtitle v.2"/>
</p:tagLst>
</file>

<file path=ppt/tags/tag60.xml><?xml version="1.0" encoding="utf-8"?>
<p:tagLst xmlns:a="http://schemas.openxmlformats.org/drawingml/2006/main" xmlns:r="http://schemas.openxmlformats.org/officeDocument/2006/relationships" xmlns:p="http://schemas.openxmlformats.org/presentationml/2006/main">
  <p:tag name="FULLENGTH" val="True"/>
</p:tagLst>
</file>

<file path=ppt/tags/tag61.xml><?xml version="1.0" encoding="utf-8"?>
<p:tagLst xmlns:a="http://schemas.openxmlformats.org/drawingml/2006/main" xmlns:r="http://schemas.openxmlformats.org/officeDocument/2006/relationships" xmlns:p="http://schemas.openxmlformats.org/presentationml/2006/main">
  <p:tag name="FULLLENGTH" val="True"/>
</p:tagLst>
</file>

<file path=ppt/tags/tag62.xml><?xml version="1.0" encoding="utf-8"?>
<p:tagLst xmlns:a="http://schemas.openxmlformats.org/drawingml/2006/main" xmlns:r="http://schemas.openxmlformats.org/officeDocument/2006/relationships" xmlns:p="http://schemas.openxmlformats.org/presentationml/2006/main">
  <p:tag name="FULLLENGTH" val="True"/>
</p:tagLst>
</file>

<file path=ppt/tags/tag63.xml><?xml version="1.0" encoding="utf-8"?>
<p:tagLst xmlns:a="http://schemas.openxmlformats.org/drawingml/2006/main" xmlns:r="http://schemas.openxmlformats.org/officeDocument/2006/relationships" xmlns:p="http://schemas.openxmlformats.org/presentationml/2006/main">
  <p:tag name="SMARTWRITE" val="{$SmartDividertext} {$SmartDividernumber} – {$Smart Divider title}"/>
  <p:tag name="SMARTLOCKSHAPE" val="Yes"/>
  <p:tag name="SMARTISVISIBLE" val="{$SmartDividernumber} !="/>
  <p:tag name="SMARTOBJECT" val="Section Header v.2"/>
</p:tagLst>
</file>

<file path=ppt/tags/tag64.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65.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2"/>
</p:tagLst>
</file>

<file path=ppt/tags/tag66.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67.xml><?xml version="1.0" encoding="utf-8"?>
<p:tagLst xmlns:a="http://schemas.openxmlformats.org/drawingml/2006/main" xmlns:r="http://schemas.openxmlformats.org/officeDocument/2006/relationships" xmlns:p="http://schemas.openxmlformats.org/presentationml/2006/main">
  <p:tag name="SMARTWRITE" val="{$Executive Summary}"/>
  <p:tag name="SMARTISVISIBLE" val="{$Show Executive Summary} = Yes"/>
  <p:tag name="SMARTLOCKSHAPE" val="Yes"/>
  <p:tag name="SMARTOBJECT" val="Executive Summary v.2"/>
</p:tagLst>
</file>

<file path=ppt/tags/tag68.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69.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7.xml><?xml version="1.0" encoding="utf-8"?>
<p:tagLst xmlns:a="http://schemas.openxmlformats.org/drawingml/2006/main" xmlns:r="http://schemas.openxmlformats.org/officeDocument/2006/relationships" xmlns:p="http://schemas.openxmlformats.org/presentationml/2006/main">
  <p:tag name="SMARTWRITE" val="{@Report date}"/>
  <p:tag name="SMARTREAD" val="{@Report date}"/>
  <p:tag name="SMARTOBJECT" val="Report date Large Title and Subtitle v.2"/>
</p:tagLst>
</file>

<file path=ppt/tags/tag70.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ags/tag71.xml><?xml version="1.0" encoding="utf-8"?>
<p:tagLst xmlns:a="http://schemas.openxmlformats.org/drawingml/2006/main" xmlns:r="http://schemas.openxmlformats.org/officeDocument/2006/relationships" xmlns:p="http://schemas.openxmlformats.org/presentationml/2006/main">
  <p:tag name="FULLLENGTH" val="True"/>
</p:tagLst>
</file>

<file path=ppt/tags/tag72.xml><?xml version="1.0" encoding="utf-8"?>
<p:tagLst xmlns:a="http://schemas.openxmlformats.org/drawingml/2006/main" xmlns:r="http://schemas.openxmlformats.org/officeDocument/2006/relationships" xmlns:p="http://schemas.openxmlformats.org/presentationml/2006/main">
  <p:tag name="FULLLENGTH" val="True"/>
</p:tagLst>
</file>

<file path=ppt/tags/tag73.xml><?xml version="1.0" encoding="utf-8"?>
<p:tagLst xmlns:a="http://schemas.openxmlformats.org/drawingml/2006/main" xmlns:r="http://schemas.openxmlformats.org/officeDocument/2006/relationships" xmlns:p="http://schemas.openxmlformats.org/presentationml/2006/main">
  <p:tag name="FULLLENGTH" val="True"/>
</p:tagLst>
</file>

<file path=ppt/tags/tag74.xml><?xml version="1.0" encoding="utf-8"?>
<p:tagLst xmlns:a="http://schemas.openxmlformats.org/drawingml/2006/main" xmlns:r="http://schemas.openxmlformats.org/officeDocument/2006/relationships" xmlns:p="http://schemas.openxmlformats.org/presentationml/2006/main">
  <p:tag name="SMARTWRITE" val="{$SmartDividertext} {$SmartDividernumber} – {$Smart Divider title}"/>
  <p:tag name="SMARTLOCKSHAPE" val="Yes"/>
  <p:tag name="SMARTISVISIBLE" val="{$SmartDividernumber} !="/>
  <p:tag name="SMARTOBJECT" val="Section Header v.2"/>
</p:tagLst>
</file>

<file path=ppt/tags/tag75.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76.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2"/>
</p:tagLst>
</file>

<file path=ppt/tags/tag77.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78.xml><?xml version="1.0" encoding="utf-8"?>
<p:tagLst xmlns:a="http://schemas.openxmlformats.org/drawingml/2006/main" xmlns:r="http://schemas.openxmlformats.org/officeDocument/2006/relationships" xmlns:p="http://schemas.openxmlformats.org/presentationml/2006/main">
  <p:tag name="SMARTWRITE" val="{$Executive Summary}"/>
  <p:tag name="SMARTISVISIBLE" val="{$Show Executive Summary} = Yes"/>
  <p:tag name="SMARTLOCKSHAPE" val="Yes"/>
  <p:tag name="SMARTOBJECT" val="Executive Summary v.2"/>
</p:tagLst>
</file>

<file path=ppt/tags/tag79.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8.xml><?xml version="1.0" encoding="utf-8"?>
<p:tagLst xmlns:a="http://schemas.openxmlformats.org/drawingml/2006/main" xmlns:r="http://schemas.openxmlformats.org/officeDocument/2006/relationships" xmlns:p="http://schemas.openxmlformats.org/presentationml/2006/main">
  <p:tag name="SMARTOBJECT" val="Descriptor Large Title and Subtitle v.2"/>
  <p:tag name="SMARTREAD" val="{@BusinessUnitCoverText}"/>
  <p:tag name="SMARTWRITE" val="{@BusinessUnitCoverText}"/>
</p:tagLst>
</file>

<file path=ppt/tags/tag80.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81.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ags/tag82.xml><?xml version="1.0" encoding="utf-8"?>
<p:tagLst xmlns:a="http://schemas.openxmlformats.org/drawingml/2006/main" xmlns:r="http://schemas.openxmlformats.org/officeDocument/2006/relationships" xmlns:p="http://schemas.openxmlformats.org/presentationml/2006/main">
  <p:tag name="SMARTWRITE" val="{$SmartDividertext} {$SmartDividernumber} – {$Smart Divider title}"/>
  <p:tag name="SMARTLOCKSHAPE" val="Yes"/>
  <p:tag name="SMARTISVISIBLE" val="{$SmartDividernumber} !="/>
  <p:tag name="SMARTOBJECT" val="Section Header v.2"/>
</p:tagLst>
</file>

<file path=ppt/tags/tag83.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84.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2"/>
</p:tagLst>
</file>

<file path=ppt/tags/tag85.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86.xml><?xml version="1.0" encoding="utf-8"?>
<p:tagLst xmlns:a="http://schemas.openxmlformats.org/drawingml/2006/main" xmlns:r="http://schemas.openxmlformats.org/officeDocument/2006/relationships" xmlns:p="http://schemas.openxmlformats.org/presentationml/2006/main">
  <p:tag name="SMARTWRITE" val="{$Executive Summary}"/>
  <p:tag name="SMARTISVISIBLE" val="{$Show Executive Summary} = Yes"/>
  <p:tag name="SMARTLOCKSHAPE" val="Yes"/>
  <p:tag name="SMARTOBJECT" val="Executive Summary v.2"/>
</p:tagLst>
</file>

<file path=ppt/tags/tag87.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88.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89.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ags/tag9.xml><?xml version="1.0" encoding="utf-8"?>
<p:tagLst xmlns:a="http://schemas.openxmlformats.org/drawingml/2006/main" xmlns:r="http://schemas.openxmlformats.org/officeDocument/2006/relationships" xmlns:p="http://schemas.openxmlformats.org/presentationml/2006/main">
  <p:tag name="SMARTSHAPETYPE" val="Front Cover Image"/>
</p:tagLst>
</file>

<file path=ppt/tags/tag90.xml><?xml version="1.0" encoding="utf-8"?>
<p:tagLst xmlns:a="http://schemas.openxmlformats.org/drawingml/2006/main" xmlns:r="http://schemas.openxmlformats.org/officeDocument/2006/relationships" xmlns:p="http://schemas.openxmlformats.org/presentationml/2006/main">
  <p:tag name="SMARTWRITE" val="{$SmartDividertext} {$SmartDividernumber} – {$Smart Divider title}"/>
  <p:tag name="SMARTLOCKSHAPE" val="Yes"/>
  <p:tag name="SMARTISVISIBLE" val="{$SmartDividernumber} !="/>
  <p:tag name="SMARTOBJECT" val="Section Header v.2"/>
</p:tagLst>
</file>

<file path=ppt/tags/tag91.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92.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2"/>
</p:tagLst>
</file>

<file path=ppt/tags/tag93.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94.xml><?xml version="1.0" encoding="utf-8"?>
<p:tagLst xmlns:a="http://schemas.openxmlformats.org/drawingml/2006/main" xmlns:r="http://schemas.openxmlformats.org/officeDocument/2006/relationships" xmlns:p="http://schemas.openxmlformats.org/presentationml/2006/main">
  <p:tag name="SMARTWRITE" val="{$Executive Summary}"/>
  <p:tag name="SMARTISVISIBLE" val="{$Show Executive Summary} = Yes"/>
  <p:tag name="SMARTLOCKSHAPE" val="Yes"/>
  <p:tag name="SMARTOBJECT" val="Executive Summary v.2"/>
</p:tagLst>
</file>

<file path=ppt/tags/tag95.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96.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97.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ags/tag98.xml><?xml version="1.0" encoding="utf-8"?>
<p:tagLst xmlns:a="http://schemas.openxmlformats.org/drawingml/2006/main" xmlns:r="http://schemas.openxmlformats.org/officeDocument/2006/relationships" xmlns:p="http://schemas.openxmlformats.org/presentationml/2006/main">
  <p:tag name="SMARTWRITE" val="{$SmartDividertext} {$SmartDividernumber} – {$Smart Divider title}"/>
  <p:tag name="SMARTLOCKSHAPE" val="Yes"/>
  <p:tag name="SMARTISVISIBLE" val="{$SmartDividernumber} !="/>
  <p:tag name="SMARTOBJECT" val="Section Header v.2"/>
</p:tagLst>
</file>

<file path=ppt/tags/tag99.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sulting Proposal">
  <a:themeElements>
    <a:clrScheme name="PwC Burgundy">
      <a:dk1>
        <a:srgbClr val="000000"/>
      </a:dk1>
      <a:lt1>
        <a:srgbClr val="FFFFFF"/>
      </a:lt1>
      <a:dk2>
        <a:srgbClr val="A32020"/>
      </a:dk2>
      <a:lt2>
        <a:srgbClr val="FFFFFF"/>
      </a:lt2>
      <a:accent1>
        <a:srgbClr val="A32020"/>
      </a:accent1>
      <a:accent2>
        <a:srgbClr val="E0301E"/>
      </a:accent2>
      <a:accent3>
        <a:srgbClr val="602320"/>
      </a:accent3>
      <a:accent4>
        <a:srgbClr val="DB536A"/>
      </a:accent4>
      <a:accent5>
        <a:srgbClr val="DC6900"/>
      </a:accent5>
      <a:accent6>
        <a:srgbClr val="FFB600"/>
      </a:accent6>
      <a:hlink>
        <a:srgbClr val="A32020"/>
      </a:hlink>
      <a:folHlink>
        <a:srgbClr val="A32020"/>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0C0C0"/>
        </a:solidFill>
        <a:ln w="25400">
          <a:solidFill>
            <a:schemeClr val="accent5"/>
          </a:solidFill>
        </a:ln>
      </a:spPr>
      <a:bodyPr vert="horz" wrap="square" lIns="91440" tIns="45720" rIns="91440" bIns="45720" rtlCol="0" anchor="ctr">
        <a:noAutofit/>
      </a:bodyPr>
      <a:lstStyle>
        <a:defPPr algn="ctr">
          <a:defRPr dirty="0" smtClean="0"/>
        </a:defPPr>
      </a:lstStyle>
    </a:spDef>
    <a:lnDef>
      <a:spPr>
        <a:ln w="12700">
          <a:solidFill>
            <a:srgbClr val="DC6900"/>
          </a:solidFill>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wrap="square" lIns="0" tIns="0" rIns="0" bIns="0" rtlCol="0">
        <a:spAutoFit/>
      </a:bodyPr>
      <a:lstStyle>
        <a:defPPr>
          <a:defRPr noProof="0" dirty="0" smtClean="0">
            <a:solidFill>
              <a:schemeClr val="tx1"/>
            </a:solidFill>
            <a:latin typeface="Georgia" pitchFamily="18" charset="0"/>
            <a:cs typeface="Arial" pitchFamily="34" charset="0"/>
          </a:defRPr>
        </a:defPPr>
      </a:lstStyle>
    </a:txDef>
  </a:objectDefaults>
  <a:extraClrSchemeLst/>
</a:theme>
</file>

<file path=ppt/theme/theme3.xml><?xml version="1.0" encoding="utf-8"?>
<a:theme xmlns:a="http://schemas.openxmlformats.org/drawingml/2006/main" name="1_Consulting Proposal">
  <a:themeElements>
    <a:clrScheme name="GGGI">
      <a:dk1>
        <a:srgbClr val="000000"/>
      </a:dk1>
      <a:lt1>
        <a:srgbClr val="FFFFFF"/>
      </a:lt1>
      <a:dk2>
        <a:srgbClr val="02A89A"/>
      </a:dk2>
      <a:lt2>
        <a:srgbClr val="FFFFFF"/>
      </a:lt2>
      <a:accent1>
        <a:srgbClr val="029486"/>
      </a:accent1>
      <a:accent2>
        <a:srgbClr val="336E66"/>
      </a:accent2>
      <a:accent3>
        <a:srgbClr val="7F7F7F"/>
      </a:accent3>
      <a:accent4>
        <a:srgbClr val="6FBCB2"/>
      </a:accent4>
      <a:accent5>
        <a:srgbClr val="D8EEF7"/>
      </a:accent5>
      <a:accent6>
        <a:srgbClr val="8D9C00"/>
      </a:accent6>
      <a:hlink>
        <a:srgbClr val="DFEB9E"/>
      </a:hlink>
      <a:folHlink>
        <a:srgbClr val="D8EEF7"/>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0C0C0"/>
        </a:solidFill>
        <a:ln w="25400">
          <a:solidFill>
            <a:schemeClr val="accent5"/>
          </a:solidFill>
        </a:ln>
      </a:spPr>
      <a:bodyPr vert="horz" wrap="square" lIns="91440" tIns="45720" rIns="91440" bIns="45720" rtlCol="0" anchor="ctr">
        <a:noAutofit/>
      </a:bodyPr>
      <a:lstStyle>
        <a:defPPr algn="ctr">
          <a:defRPr dirty="0" smtClean="0"/>
        </a:defPPr>
      </a:lstStyle>
    </a:spDef>
    <a:lnDef>
      <a:spPr>
        <a:ln w="12700">
          <a:solidFill>
            <a:srgbClr val="DC6900"/>
          </a:solidFill>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wrap="square" lIns="0" tIns="0" rIns="0" bIns="0" rtlCol="0">
        <a:spAutoFit/>
      </a:bodyPr>
      <a:lstStyle>
        <a:defPPr>
          <a:defRPr noProof="0" dirty="0" smtClean="0">
            <a:solidFill>
              <a:schemeClr val="tx1"/>
            </a:solidFill>
            <a:latin typeface="Georgia" pitchFamily="18" charset="0"/>
            <a:cs typeface="Arial" pitchFamily="34"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5198</TotalTime>
  <Words>3101</Words>
  <Application>Microsoft Office PowerPoint</Application>
  <PresentationFormat>On-screen Show (4:3)</PresentationFormat>
  <Paragraphs>240</Paragraphs>
  <Slides>25</Slides>
  <Notes>15</Notes>
  <HiddenSlides>0</HiddenSlides>
  <MMClips>0</MMClips>
  <ScaleCrop>false</ScaleCrop>
  <HeadingPairs>
    <vt:vector size="4" baseType="variant">
      <vt:variant>
        <vt:lpstr>Theme</vt:lpstr>
      </vt:variant>
      <vt:variant>
        <vt:i4>3</vt:i4>
      </vt:variant>
      <vt:variant>
        <vt:lpstr>Slide Titles</vt:lpstr>
      </vt:variant>
      <vt:variant>
        <vt:i4>25</vt:i4>
      </vt:variant>
    </vt:vector>
  </HeadingPairs>
  <TitlesOfParts>
    <vt:vector size="28" baseType="lpstr">
      <vt:lpstr>Office Theme</vt:lpstr>
      <vt:lpstr>Consulting Proposal</vt:lpstr>
      <vt:lpstr>1_Consulting Proposal</vt:lpstr>
      <vt:lpstr>The Common Carbon Metric (CCM) protocol and tool    Urban methodologies for the built environment workshop 27th-28th March 2014, Bonn, Germany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PricewaterhouseCoopers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hreinisch003</dc:creator>
  <cp:lastModifiedBy>Rajat</cp:lastModifiedBy>
  <cp:revision>199</cp:revision>
  <dcterms:created xsi:type="dcterms:W3CDTF">2013-01-28T05:29:10Z</dcterms:created>
  <dcterms:modified xsi:type="dcterms:W3CDTF">2014-03-26T22:54:47Z</dcterms:modified>
</cp:coreProperties>
</file>